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304" r:id="rId5"/>
  </p:sldIdLst>
  <p:sldSz cx="12192000" cy="6858000"/>
  <p:notesSz cx="20104100" cy="11309350"/>
  <p:defaultTextStyle>
    <a:defPPr>
      <a:defRPr lang="en-US"/>
    </a:defPPr>
    <a:lvl1pPr marL="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1pPr>
    <a:lvl2pPr marL="443594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2pPr>
    <a:lvl3pPr marL="887187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3pPr>
    <a:lvl4pPr marL="1330781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4pPr>
    <a:lvl5pPr marL="1774375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5pPr>
    <a:lvl6pPr marL="2217969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6pPr>
    <a:lvl7pPr marL="2661562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7pPr>
    <a:lvl8pPr marL="3105156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8pPr>
    <a:lvl9pPr marL="3548750" algn="l" defTabSz="887187" rtl="0" eaLnBrk="1" latinLnBrk="0" hangingPunct="1">
      <a:defRPr sz="17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FFB71B"/>
    <a:srgbClr val="555555"/>
    <a:srgbClr val="008FBE"/>
    <a:srgbClr val="646464"/>
    <a:srgbClr val="414140"/>
    <a:srgbClr val="003DA6"/>
    <a:srgbClr val="0086A5"/>
    <a:srgbClr val="828282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86518" autoAdjust="0"/>
  </p:normalViewPr>
  <p:slideViewPr>
    <p:cSldViewPr snapToGrid="0">
      <p:cViewPr varScale="1">
        <p:scale>
          <a:sx n="63" d="100"/>
          <a:sy n="63" d="100"/>
        </p:scale>
        <p:origin x="180" y="72"/>
      </p:cViewPr>
      <p:guideLst>
        <p:guide pos="3811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56" y="616"/>
      </p:cViewPr>
      <p:guideLst>
        <p:guide orient="horz" pos="3562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DF749-0814-D640-8FCB-DB00791D5937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7B13-C8B5-334E-8173-F85892649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D992A-AD54-8C4C-BFF5-3A44B8639CD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7527-0738-B741-A231-107086F803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9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7527-0738-B741-A231-107086F803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2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F31DA-2F99-415D-A7D9-FDDD14698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7847" y="2191855"/>
            <a:ext cx="5283200" cy="789127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04E67-293E-B04F-B415-B60CFB591F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97910-4F2B-644C-8AE2-C6352BCE6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48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D283A-D65E-4F74-B9BD-0552634B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0312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or quot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1DF07-7D42-47A3-B392-AAA473169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0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25252"/>
            <a:ext cx="11701461" cy="461217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FFB71B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71135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 and blu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3539C0A3-D236-488B-A147-5E1FE76672BA}"/>
              </a:ext>
            </a:extLst>
          </p:cNvPr>
          <p:cNvSpPr/>
          <p:nvPr/>
        </p:nvSpPr>
        <p:spPr>
          <a:xfrm>
            <a:off x="229112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0090BA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8" name="bk object 16">
            <a:extLst>
              <a:ext uri="{FF2B5EF4-FFF2-40B4-BE49-F238E27FC236}">
                <a16:creationId xmlns:a16="http://schemas.microsoft.com/office/drawing/2014/main" id="{C51741F7-C0F1-4370-80E7-D95BC7285E86}"/>
              </a:ext>
            </a:extLst>
          </p:cNvPr>
          <p:cNvSpPr/>
          <p:nvPr/>
        </p:nvSpPr>
        <p:spPr>
          <a:xfrm flipH="1" flipV="1">
            <a:off x="2471498" y="206232"/>
            <a:ext cx="9477489" cy="6393997"/>
          </a:xfrm>
          <a:custGeom>
            <a:avLst/>
            <a:gdLst/>
            <a:ahLst/>
            <a:cxnLst/>
            <a:rect l="l" t="t" r="r" b="b"/>
            <a:pathLst>
              <a:path w="15627985" h="10544175">
                <a:moveTo>
                  <a:pt x="0" y="0"/>
                </a:moveTo>
                <a:lnTo>
                  <a:pt x="0" y="10544171"/>
                </a:lnTo>
                <a:lnTo>
                  <a:pt x="5106870" y="10544171"/>
                </a:lnTo>
                <a:lnTo>
                  <a:pt x="15627597" y="12397"/>
                </a:lnTo>
                <a:lnTo>
                  <a:pt x="0" y="0"/>
                </a:lnTo>
                <a:close/>
              </a:path>
            </a:pathLst>
          </a:custGeom>
          <a:solidFill>
            <a:srgbClr val="194A87"/>
          </a:solidFill>
        </p:spPr>
        <p:txBody>
          <a:bodyPr wrap="square" lIns="0" tIns="0" rIns="0" bIns="0" rtlCol="0"/>
          <a:lstStyle/>
          <a:p>
            <a:endParaRPr sz="1091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B5EE-7ED1-4310-AF0F-6FD53E52B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061077"/>
            <a:ext cx="4470400" cy="553998"/>
          </a:xfrm>
        </p:spPr>
        <p:txBody>
          <a:bodyPr>
            <a:noAutofit/>
          </a:bodyPr>
          <a:lstStyle>
            <a:lvl1pPr>
              <a:defRPr sz="2397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46596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ue and white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6F0D4-6448-E248-B171-DABE167EE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75" y="-27650"/>
            <a:ext cx="12192000" cy="6858000"/>
          </a:xfrm>
          <a:prstGeom prst="rect">
            <a:avLst/>
          </a:prstGeom>
        </p:spPr>
      </p:pic>
      <p:sp>
        <p:nvSpPr>
          <p:cNvPr id="4" name="Holder 6">
            <a:extLst>
              <a:ext uri="{FF2B5EF4-FFF2-40B4-BE49-F238E27FC236}">
                <a16:creationId xmlns:a16="http://schemas.microsoft.com/office/drawing/2014/main" id="{A3B45821-A420-4A09-B305-ECC319545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3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with blue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D772EC-FE7B-0943-9D54-A42A651A2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545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83AD8468-10C3-4523-A213-584B2E83E27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7950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634BEB-336D-4B2E-B6E1-F56612445DE1}"/>
              </a:ext>
            </a:extLst>
          </p:cNvPr>
          <p:cNvSpPr/>
          <p:nvPr/>
        </p:nvSpPr>
        <p:spPr>
          <a:xfrm>
            <a:off x="2448803" y="228601"/>
            <a:ext cx="9498911" cy="6394465"/>
          </a:xfrm>
          <a:custGeom>
            <a:avLst/>
            <a:gdLst>
              <a:gd name="connsiteX0" fmla="*/ 6400800 w 9498911"/>
              <a:gd name="connsiteY0" fmla="*/ 0 h 6394466"/>
              <a:gd name="connsiteX1" fmla="*/ 6400800 w 9498911"/>
              <a:gd name="connsiteY1" fmla="*/ 2810 h 6394466"/>
              <a:gd name="connsiteX2" fmla="*/ 9498911 w 9498911"/>
              <a:gd name="connsiteY2" fmla="*/ 2810 h 6394466"/>
              <a:gd name="connsiteX3" fmla="*/ 9498911 w 9498911"/>
              <a:gd name="connsiteY3" fmla="*/ 6394466 h 6394466"/>
              <a:gd name="connsiteX4" fmla="*/ 6400800 w 9498911"/>
              <a:gd name="connsiteY4" fmla="*/ 6394466 h 6394466"/>
              <a:gd name="connsiteX5" fmla="*/ 0 w 9498911"/>
              <a:gd name="connsiteY5" fmla="*/ 6394466 h 63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8911" h="6394466">
                <a:moveTo>
                  <a:pt x="6400800" y="0"/>
                </a:moveTo>
                <a:lnTo>
                  <a:pt x="6400800" y="2810"/>
                </a:lnTo>
                <a:lnTo>
                  <a:pt x="9498911" y="2810"/>
                </a:lnTo>
                <a:lnTo>
                  <a:pt x="9498911" y="6394466"/>
                </a:lnTo>
                <a:lnTo>
                  <a:pt x="6400800" y="6394466"/>
                </a:lnTo>
                <a:lnTo>
                  <a:pt x="0" y="6394466"/>
                </a:lnTo>
                <a:close/>
              </a:path>
            </a:pathLst>
          </a:cu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7" dirty="0">
              <a:latin typeface="+mn-lt"/>
              <a:ea typeface="Sharp Sans Medium" pitchFamily="2" charset="0"/>
              <a:cs typeface="Sharp Sans Medium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39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with yellow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8A7BD6-D7B2-A947-BD86-0A7DB4237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96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299958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5090D4E-36FD-4F7E-AF9F-ED9193E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474903"/>
            <a:ext cx="694944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24ACF601-341A-D041-BA60-C79D9C0141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285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- with angle fill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FA1FD9A4-8223-4CC1-B05F-9BB8E9152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649" y="1"/>
            <a:ext cx="9759352" cy="663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D2202-3A23-4E75-BE49-5F36B7E8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4E2318-E6E1-431B-91C5-C6267159B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474902"/>
            <a:ext cx="7183439" cy="584134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defRPr lang="en-US" sz="3196" b="1" kern="1200" dirty="0">
                <a:solidFill>
                  <a:schemeClr val="tx2"/>
                </a:solidFill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BDA510-65A8-4048-B52C-06F3F0187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485591"/>
            <a:ext cx="5849939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3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000" kern="1200" dirty="0" smtClean="0">
                <a:solidFill>
                  <a:schemeClr val="accent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566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th angle to ad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1B6814FC-73D0-F349-ACAD-58FB807944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A3C553C-6BD3-4ABA-AE0B-C945F5B2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51AAC379-EBDE-564F-ACEF-C59083341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485591"/>
            <a:ext cx="48768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474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 only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628AD937-9DC6-479F-A006-1C1D3921F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A712C-06F6-2A44-A773-9D18B34C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231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668B98-8E88-514D-8C37-366DBDBA5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340" y="5877168"/>
            <a:ext cx="6433820" cy="459559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450091-253B-46D3-8839-108DEAE309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49A8C-BE33-C243-8CD4-C7F38E8684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 only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8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14400" y="1469406"/>
            <a:ext cx="10521696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6E17206-8C7E-484F-B555-7E3884548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DBA0D7E-DB69-449E-931C-6446E19BA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23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 - no side 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253E8B-C04B-4772-8516-0C5DEA9EB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4B0DD64-02AF-4A74-93E3-9F61DDF5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E9977D6F-6019-4552-BD22-72A3CC684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9406"/>
            <a:ext cx="10515600" cy="38095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279061" indent="-279061" algn="l" defTabSz="913290" rtl="0" eaLnBrk="1" latinLnBrk="0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lang="en-US" sz="1800" b="0" kern="1200" dirty="0" smtClean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68496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141613" indent="-380538" defTabSz="121772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598258" indent="-38053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800" b="0">
                <a:solidFill>
                  <a:srgbClr val="555555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05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30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 hasCustomPrompt="1"/>
          </p:nvPr>
        </p:nvSpPr>
        <p:spPr>
          <a:xfrm>
            <a:off x="914401" y="1469407"/>
            <a:ext cx="4754880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dirty="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 hasCustomPrompt="1"/>
          </p:nvPr>
        </p:nvSpPr>
        <p:spPr>
          <a:xfrm>
            <a:off x="6096000" y="1469407"/>
            <a:ext cx="5340096" cy="3506122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lvl1pPr mar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  <a:defRPr lang="en-US" sz="2000" b="1" kern="1200" smtClean="0">
                <a:solidFill>
                  <a:srgbClr val="008FBE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marL="382652" indent="-380538"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807585" indent="-380538">
              <a:buFont typeface="Arial" panose="020B0604020202020204" pitchFamily="34" charset="0"/>
              <a:buChar char="−"/>
              <a:defRPr sz="1800">
                <a:latin typeface="+mn-lt"/>
                <a:ea typeface="Sharp Sans Medium" pitchFamily="2" charset="0"/>
                <a:cs typeface="Sharp Sans Medium" pitchFamily="2" charset="0"/>
              </a:defRPr>
            </a:lvl3pPr>
          </a:lstStyle>
          <a:p>
            <a:pPr marL="0" lvl="0" algn="l" defTabSz="913290" rtl="0" eaLnBrk="1" latinLnBrk="0" hangingPunct="1">
              <a:lnSpc>
                <a:spcPct val="120000"/>
              </a:lnSpc>
              <a:spcBef>
                <a:spcPts val="1598"/>
              </a:spcBef>
              <a:spcAft>
                <a:spcPts val="799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D71D9B2D-145D-48B2-987E-3BB311C60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21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s - with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hree columns - no sid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EA4C51-2B5E-40D7-B4EE-949544C08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74903"/>
            <a:ext cx="10515600" cy="614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latin typeface="+mn-lt"/>
                <a:ea typeface="Sharp Sans Extrabold" pitchFamily="2" charset="0"/>
                <a:cs typeface="Sharp Sans Extra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612114-550C-4D97-9BC3-602737B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 defTabSz="1217720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 marL="1600373" indent="-380538"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422F7ED-7F95-4DA6-A5F6-415AB4EC3A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0088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BE8C446-FD7D-41EF-B7DB-9CF7C17B67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7360" y="1443766"/>
            <a:ext cx="3352800" cy="3178103"/>
          </a:xfrm>
        </p:spPr>
        <p:txBody>
          <a:bodyPr>
            <a:noAutofit/>
          </a:bodyPr>
          <a:lstStyle>
            <a:lvl1pPr>
              <a:defRPr sz="1600">
                <a:latin typeface="+mn-lt"/>
                <a:ea typeface="Sharp Sans" pitchFamily="2" charset="0"/>
                <a:cs typeface="Sharp Sans" pitchFamily="2" charset="0"/>
              </a:defRPr>
            </a:lvl1pPr>
            <a:lvl2pPr marL="380538" indent="-380538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2pPr>
            <a:lvl3pPr marL="771646" indent="-380538">
              <a:buFont typeface="Arial" panose="020B0604020202020204" pitchFamily="34" charset="0"/>
              <a:buChar char="−"/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3pPr>
            <a:lvl4pPr marL="1217720" indent="-374196">
              <a:defRPr sz="1600">
                <a:latin typeface="+mn-lt"/>
                <a:ea typeface="Sharp Sans Medium" pitchFamily="2" charset="0"/>
                <a:cs typeface="Sharp Sans Medium" pitchFamily="2" charset="0"/>
              </a:defRPr>
            </a:lvl4pPr>
            <a:lvl5pPr>
              <a:defRPr sz="1665"/>
            </a:lvl5pPr>
            <a:lvl6pPr>
              <a:defRPr sz="1665" baseline="0"/>
            </a:lvl6pPr>
            <a:lvl7pPr>
              <a:defRPr sz="1665" baseline="0"/>
            </a:lvl7pPr>
            <a:lvl8pPr>
              <a:defRPr sz="1665" baseline="0"/>
            </a:lvl8pPr>
            <a:lvl9pPr>
              <a:defRPr sz="1665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8D8B3EEF-D71D-40F8-89C9-D19065B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9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6">
            <a:extLst>
              <a:ext uri="{FF2B5EF4-FFF2-40B4-BE49-F238E27FC236}">
                <a16:creationId xmlns:a16="http://schemas.microsoft.com/office/drawing/2014/main" id="{52BC9F39-7A41-4DE7-B74B-960ACE974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Sharp Sans" pitchFamily="2" charset="0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example - BUM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E79162-B615-41FB-A2A6-51031552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486233"/>
            <a:ext cx="11480801" cy="5987009"/>
          </a:xfrm>
          <a:prstGeom prst="rect">
            <a:avLst/>
          </a:prstGeom>
          <a:solidFill>
            <a:srgbClr val="F8C34B">
              <a:alpha val="69804"/>
            </a:srgb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31C3C9-CA95-9046-A3E6-7F0B19E3F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9753600" cy="685800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EDEE8F6-A728-490A-BB6D-0FA7080EF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mar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marL="2115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  <a:defRPr sz="2100" b="1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1F55-1569-5E47-B8F7-D5AEA9AF07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3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xample - add image in ang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2FCEA611-B439-FC4C-B622-01ED080794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48803" y="228601"/>
            <a:ext cx="9498911" cy="6394467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768 w 10000"/>
              <a:gd name="connsiteY0" fmla="*/ 57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768 w 10000"/>
              <a:gd name="connsiteY0" fmla="*/ 57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768 w 10000"/>
              <a:gd name="connsiteY5" fmla="*/ 5700 h 10000"/>
              <a:gd name="connsiteX0" fmla="*/ 0 w 10000"/>
              <a:gd name="connsiteY0" fmla="*/ 10000 h 10000"/>
              <a:gd name="connsiteX1" fmla="*/ 6707 w 10000"/>
              <a:gd name="connsiteY1" fmla="*/ 5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729 w 10000"/>
              <a:gd name="connsiteY1" fmla="*/ 2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6729" y="2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lumMod val="75000"/>
              <a:alpha val="54118"/>
            </a:schemeClr>
          </a:solidFill>
        </p:spPr>
        <p:txBody>
          <a:bodyPr lIns="3840480" tIns="2194560" bIns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BEF1817-21A0-4C2F-A62A-191220F7D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>
              <a:defRPr lang="en-US" sz="2100" b="1" dirty="0">
                <a:solidFill>
                  <a:srgbClr val="008FBE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6D660-6EF0-5046-AD80-8667B3823B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9" y="1376165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41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ayout - white frame - ad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D906EC-B024-484B-92E6-4EBDE95DAF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51" y="0"/>
            <a:ext cx="12172949" cy="6858000"/>
          </a:xfrm>
          <a:solidFill>
            <a:schemeClr val="bg1">
              <a:lumMod val="85000"/>
            </a:schemeClr>
          </a:solidFill>
        </p:spPr>
        <p:txBody>
          <a:bodyPr anchor="ctr" anchorCtr="1">
            <a:normAutofit/>
          </a:bodyPr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7pPr>
              <a:defRPr sz="1200"/>
            </a:lvl7pPr>
            <a:lvl9pPr>
              <a:lnSpc>
                <a:spcPct val="100000"/>
              </a:lnSpc>
              <a:spcBef>
                <a:spcPts val="600"/>
              </a:spcBef>
              <a:defRPr sz="1200">
                <a:solidFill>
                  <a:srgbClr val="0086A5"/>
                </a:solidFill>
              </a:defRPr>
            </a:lvl9pPr>
          </a:lstStyle>
          <a:p>
            <a:pPr marL="2215277" marR="0" lvl="8" indent="0" defTabSz="914400" eaLnBrk="1" fontAlgn="auto" latinLnBrk="0" hangingPunct="1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109E5-8843-4322-8254-7D6B0AAC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3" y="0"/>
            <a:ext cx="12211053" cy="687946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894C123-C3D6-477D-8C14-D57BD542F6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8342" y="2191521"/>
            <a:ext cx="5072061" cy="789127"/>
          </a:xfrm>
          <a:prstGeom prst="rect">
            <a:avLst/>
          </a:prstGeom>
        </p:spPr>
        <p:txBody>
          <a:bodyPr>
            <a:spAutoFit/>
          </a:bodyPr>
          <a:lstStyle>
            <a:lvl1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397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1pPr>
            <a:lvl2pPr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defRPr lang="en-US" sz="2131" b="1" dirty="0">
                <a:solidFill>
                  <a:schemeClr val="bg1"/>
                </a:solidFill>
                <a:latin typeface="+mn-lt"/>
                <a:ea typeface="Sharp Sans Medium" pitchFamily="2" charset="0"/>
                <a:cs typeface="Sharp Sans Medium" pitchFamily="2" charset="0"/>
              </a:defRPr>
            </a:lvl2pPr>
          </a:lstStyle>
          <a:p>
            <a:pPr marL="0" lv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Title</a:t>
            </a:r>
          </a:p>
          <a:p>
            <a:pPr marL="2115" lvl="1" indent="0" eaLnBrk="1" hangingPunct="1">
              <a:lnSpc>
                <a:spcPct val="100000"/>
              </a:lnSpc>
              <a:spcBef>
                <a:spcPts val="0"/>
              </a:spcBef>
              <a:spcAft>
                <a:spcPts val="799"/>
              </a:spcAft>
              <a:buFontTx/>
              <a:buNone/>
            </a:pP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896C8-11B8-D943-94E6-D23AE808E8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96" y="1386294"/>
            <a:ext cx="5464629" cy="4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8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1448C5-B485-4568-9DCD-BD231DC3C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6674" y="232515"/>
            <a:ext cx="11691039" cy="6392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FA799-1FE8-E44E-B67B-91A55CAA6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07231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j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963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ption -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73DA-E78F-4CF8-9A8F-9A842A6B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"/>
          <a:stretch/>
        </p:blipFill>
        <p:spPr>
          <a:xfrm flipH="1">
            <a:off x="267961" y="234936"/>
            <a:ext cx="11675684" cy="638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9F28C-6AAF-BB48-BE52-1D8FA738C3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7120" y="30480"/>
            <a:ext cx="981456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DAE416-116A-45B6-BD69-F875461587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271" y="3312136"/>
            <a:ext cx="5072061" cy="49183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97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6469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ection or quot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4409547A-A2DC-4F07-A686-BFE94D9AE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73" y="-1"/>
            <a:ext cx="12096210" cy="6812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C6D4C-AD3D-4E9C-AB9B-77713450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243" y="-22779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750" y="1424705"/>
            <a:ext cx="10392834" cy="9533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bg1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Heading or quote could go here if needed, in white or blue</a:t>
            </a:r>
          </a:p>
          <a:p>
            <a:pPr lvl="0"/>
            <a:r>
              <a:rPr lang="en-US" dirty="0"/>
              <a:t>To change this image. Go to the master slide and move the white border out of the way, change your picture and then place the white border around the picture.</a:t>
            </a:r>
          </a:p>
        </p:txBody>
      </p:sp>
    </p:spTree>
    <p:extLst>
      <p:ext uri="{BB962C8B-B14F-4D97-AF65-F5344CB8AC3E}">
        <p14:creationId xmlns:p14="http://schemas.microsoft.com/office/powerpoint/2010/main" val="4251713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or quote -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25A45-6A00-4C0F-B082-1A1C725C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" y="16936"/>
            <a:ext cx="121729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319A59-BD91-423F-B68B-14AA278C2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539" y="3309943"/>
            <a:ext cx="11701461" cy="4918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397" b="1">
                <a:solidFill>
                  <a:srgbClr val="1A85AC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82025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6FC59A9-7DBB-DB43-8DD4-673252244501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0CF4-9A34-4D91-AADB-8FCF9EF6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318" y="1365681"/>
            <a:ext cx="10515600" cy="435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B6FD1-AA26-4CBE-9EA5-9FD6F741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84" y="480288"/>
            <a:ext cx="10515600" cy="5841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3D966710-19FC-40BF-A030-F2E9DF723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3958" y="6204921"/>
            <a:ext cx="243840" cy="122959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>
              <a:defRPr sz="799" b="0" i="0">
                <a:solidFill>
                  <a:srgbClr val="555555"/>
                </a:solidFill>
                <a:latin typeface="+mn-lt"/>
                <a:ea typeface="Sharp Sans" pitchFamily="2" charset="0"/>
                <a:cs typeface="Sharp Sans" pitchFamily="2" charset="0"/>
              </a:defRPr>
            </a:lvl1pPr>
          </a:lstStyle>
          <a:p>
            <a:fld id="{9858A60A-AC52-9543-BD93-B09019A004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AFFA-EF30-4E29-8C62-B3BC7778DB7B}"/>
              </a:ext>
            </a:extLst>
          </p:cNvPr>
          <p:cNvSpPr txBox="1"/>
          <p:nvPr userDrawn="1"/>
        </p:nvSpPr>
        <p:spPr>
          <a:xfrm>
            <a:off x="6166395" y="6110513"/>
            <a:ext cx="184731" cy="255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9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2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70" r:id="rId4"/>
    <p:sldLayoutId id="2147483671" r:id="rId5"/>
    <p:sldLayoutId id="2147483697" r:id="rId6"/>
    <p:sldLayoutId id="2147483698" r:id="rId7"/>
    <p:sldLayoutId id="2147483674" r:id="rId8"/>
    <p:sldLayoutId id="2147483675" r:id="rId9"/>
    <p:sldLayoutId id="2147483676" r:id="rId10"/>
    <p:sldLayoutId id="2147483677" r:id="rId11"/>
    <p:sldLayoutId id="2147483679" r:id="rId12"/>
    <p:sldLayoutId id="2147483700" r:id="rId13"/>
    <p:sldLayoutId id="2147483699" r:id="rId14"/>
    <p:sldLayoutId id="2147483682" r:id="rId15"/>
    <p:sldLayoutId id="214748370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hf sldNum="0" hdr="0" dt="0"/>
  <p:txStyles>
    <p:titleStyle>
      <a:lvl1pPr eaLnBrk="1" hangingPunct="1">
        <a:defRPr sz="3196" b="1">
          <a:solidFill>
            <a:schemeClr val="tx2"/>
          </a:solidFill>
          <a:latin typeface="+mn-lt"/>
          <a:ea typeface="Sharp Sans Extrabold" pitchFamily="2" charset="0"/>
          <a:cs typeface="Sharp Sans Extrabold" pitchFamily="2" charset="0"/>
        </a:defRPr>
      </a:lvl1pPr>
    </p:titleStyle>
    <p:bodyStyle>
      <a:lvl1pPr marL="0" eaLnBrk="1" hangingPunct="1">
        <a:lnSpc>
          <a:spcPct val="150000"/>
        </a:lnSpc>
        <a:spcBef>
          <a:spcPts val="799"/>
        </a:spcBef>
        <a:defRPr sz="2100" b="1">
          <a:solidFill>
            <a:srgbClr val="008FBE"/>
          </a:solidFill>
          <a:latin typeface="+mn-lt"/>
          <a:ea typeface="Sharp Sans" pitchFamily="2" charset="0"/>
          <a:cs typeface="Sharp Sans" pitchFamily="2" charset="0"/>
        </a:defRPr>
      </a:lvl1pPr>
      <a:lvl2pPr marL="382652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1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2pPr>
      <a:lvl3pPr marL="813928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3pPr>
      <a:lvl4pPr marL="1211267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4pPr>
      <a:lvl5pPr marL="1488175" indent="-380538" eaLnBrk="1" hangingPunct="1"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>
          <a:solidFill>
            <a:srgbClr val="555555"/>
          </a:solidFill>
          <a:latin typeface="+mn-lt"/>
          <a:ea typeface="Sharp Sans Medium" pitchFamily="2" charset="0"/>
          <a:cs typeface="Sharp Sans Medium" pitchFamily="2" charset="0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6909" eaLnBrk="1" hangingPunct="1">
        <a:defRPr>
          <a:latin typeface="+mn-lt"/>
          <a:ea typeface="+mn-ea"/>
          <a:cs typeface="+mn-cs"/>
        </a:defRPr>
      </a:lvl2pPr>
      <a:lvl3pPr marL="553819" eaLnBrk="1" hangingPunct="1">
        <a:defRPr>
          <a:latin typeface="+mn-lt"/>
          <a:ea typeface="+mn-ea"/>
          <a:cs typeface="+mn-cs"/>
        </a:defRPr>
      </a:lvl3pPr>
      <a:lvl4pPr marL="830729" eaLnBrk="1" hangingPunct="1">
        <a:defRPr>
          <a:latin typeface="+mn-lt"/>
          <a:ea typeface="+mn-ea"/>
          <a:cs typeface="+mn-cs"/>
        </a:defRPr>
      </a:lvl4pPr>
      <a:lvl5pPr marL="1107638" eaLnBrk="1" hangingPunct="1">
        <a:defRPr>
          <a:latin typeface="+mn-lt"/>
          <a:ea typeface="+mn-ea"/>
          <a:cs typeface="+mn-cs"/>
        </a:defRPr>
      </a:lvl5pPr>
      <a:lvl6pPr marL="1384548" eaLnBrk="1" hangingPunct="1">
        <a:defRPr>
          <a:latin typeface="+mn-lt"/>
          <a:ea typeface="+mn-ea"/>
          <a:cs typeface="+mn-cs"/>
        </a:defRPr>
      </a:lvl6pPr>
      <a:lvl7pPr marL="1661457" eaLnBrk="1" hangingPunct="1">
        <a:defRPr>
          <a:latin typeface="+mn-lt"/>
          <a:ea typeface="+mn-ea"/>
          <a:cs typeface="+mn-cs"/>
        </a:defRPr>
      </a:lvl7pPr>
      <a:lvl8pPr marL="1938369" eaLnBrk="1" hangingPunct="1">
        <a:defRPr>
          <a:latin typeface="+mn-lt"/>
          <a:ea typeface="+mn-ea"/>
          <a:cs typeface="+mn-cs"/>
        </a:defRPr>
      </a:lvl8pPr>
      <a:lvl9pPr marL="2215277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574" userDrawn="1">
          <p15:clr>
            <a:srgbClr val="F26B43"/>
          </p15:clr>
        </p15:guide>
        <p15:guide id="5" pos="609" userDrawn="1">
          <p15:clr>
            <a:srgbClr val="F26B43"/>
          </p15:clr>
        </p15:guide>
        <p15:guide id="9" orient="horz" pos="1578" userDrawn="1">
          <p15:clr>
            <a:srgbClr val="F26B43"/>
          </p15:clr>
        </p15:guide>
        <p15:guide id="13" orient="horz" pos="10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7F9FB-6CA2-4597-A8CD-F2F28ED6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" y="846306"/>
            <a:ext cx="11186038" cy="556973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_______ to (254) 206-2572</a:t>
            </a:r>
            <a:r>
              <a:rPr lang="en-US" sz="7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record attendance for this CME session.</a:t>
            </a:r>
            <a:br>
              <a:rPr lang="en-US" sz="7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i="1" kern="14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Attendance is open 15 minutes before the session and will close 24 hours after the session ends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sz="4400" kern="1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Rhonda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Schumpert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Vice President, Patient Relations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Baylor Scott &amp; White Health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Bef>
                <a:spcPts val="1200"/>
              </a:spcBef>
            </a:pPr>
            <a:r>
              <a:rPr lang="en-US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“Working with the Difficult Patient”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WebEx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12;15 PM- 1:15 PM</a:t>
            </a:r>
            <a:b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Pediatric Residents, Faculty &amp; Staff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4400" kern="1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en-US" sz="440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Upon completion of this activity, the participant should be able to:  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the physician’s legal and ethical duty to treat within the context of the patient/physician relationship.</a:t>
            </a:r>
            <a:endParaRPr lang="en-US" sz="44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the provisions of a difficult, challenging patient/physician relationship.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techniques for improving communication, managing an argumentative patient, building a cooperative relationship with difficult patients, and managing the flow of the encounter.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appropriate documentation of the difficult, challenging relationship.</a:t>
            </a:r>
          </a:p>
          <a:p>
            <a:pPr marL="22860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b="0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the steps to terminating a patient/physician relationship.</a:t>
            </a:r>
            <a:endParaRPr lang="en-US" sz="4400" b="0" kern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*This content is not related to products or business lines of an ACCME–defined commercial interest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**There are no relevant financial relationships with ACCME-defined commercial interests for anyone who was in control of the content of this activity.</a:t>
            </a:r>
            <a:br>
              <a:rPr lang="en-US" sz="44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0" i="1" kern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0" kern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ACCREDITATION: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is accredited by the Accreditation Council for Continuing Medical Education (ACCME) to provide continuing medical education for physicians</a:t>
            </a:r>
            <a:r>
              <a:rPr lang="en-US" sz="4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DESIGNATION: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A. Webb Roberts Center for Continuing Medical Education of Baylor Scott &amp; White Health designates this live activity for a maximum of 1 </a:t>
            </a:r>
            <a:r>
              <a:rPr lang="en-US" sz="4400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 PRA Category 1 Credit</a:t>
            </a:r>
            <a:r>
              <a:rPr lang="en-US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™. Physicians should claim only the credit commensurate with the extent of their participation in the activity.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0" i="1" dirty="0" smtClean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Meets </a:t>
            </a:r>
            <a:r>
              <a:rPr lang="en-US" sz="4400" b="0" i="1" dirty="0">
                <a:solidFill>
                  <a:srgbClr val="41414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Texas Requirements for 1 Hour of Ethics/Professional Responsibility Credit</a:t>
            </a:r>
            <a:endParaRPr lang="en-US" sz="4400" b="0" i="1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5FC6B4-4693-44D2-AD9B-DFAA5AF5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0104"/>
            <a:ext cx="10515600" cy="602782"/>
          </a:xfrm>
          <a:solidFill>
            <a:srgbClr val="FFB71B"/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41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Temple Risk Management Series</a:t>
            </a:r>
            <a:endParaRPr lang="en-US" sz="3600" dirty="0">
              <a:solidFill>
                <a:srgbClr val="41414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48800" y="6488668"/>
            <a:ext cx="10118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1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</a:t>
            </a:r>
            <a:r>
              <a:rPr 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9/8/20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5907352"/>
      </p:ext>
    </p:extLst>
  </p:cSld>
  <p:clrMapOvr>
    <a:masterClrMapping/>
  </p:clrMapOvr>
</p:sld>
</file>

<file path=ppt/theme/theme1.xml><?xml version="1.0" encoding="utf-8"?>
<a:theme xmlns:a="http://schemas.openxmlformats.org/drawingml/2006/main" name="1_BSWH_BRAND">
  <a:themeElements>
    <a:clrScheme name="BSW">
      <a:dk1>
        <a:sysClr val="windowText" lastClr="000000"/>
      </a:dk1>
      <a:lt1>
        <a:sysClr val="window" lastClr="FFFFFF"/>
      </a:lt1>
      <a:dk2>
        <a:srgbClr val="54585A"/>
      </a:dk2>
      <a:lt2>
        <a:srgbClr val="C7C9C7"/>
      </a:lt2>
      <a:accent1>
        <a:srgbClr val="0090BA"/>
      </a:accent1>
      <a:accent2>
        <a:srgbClr val="FEBC11"/>
      </a:accent2>
      <a:accent3>
        <a:srgbClr val="17479E"/>
      </a:accent3>
      <a:accent4>
        <a:srgbClr val="009B77"/>
      </a:accent4>
      <a:accent5>
        <a:srgbClr val="C8102E"/>
      </a:accent5>
      <a:accent6>
        <a:srgbClr val="671E75"/>
      </a:accent6>
      <a:hlink>
        <a:srgbClr val="0F4B9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MCD_Template_Sharp Sans" id="{F11FCDA9-B03C-454B-885C-16B6586A6CE2}" vid="{7761CB45-5B0A-41B7-92D7-0B3E2205C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3FC78B958C3F429C5D0B6232A7F632" ma:contentTypeVersion="12" ma:contentTypeDescription="Create a new document." ma:contentTypeScope="" ma:versionID="e5c30ddbdc8622053ca9f9f0ddb3c31c">
  <xsd:schema xmlns:xsd="http://www.w3.org/2001/XMLSchema" xmlns:xs="http://www.w3.org/2001/XMLSchema" xmlns:p="http://schemas.microsoft.com/office/2006/metadata/properties" xmlns:ns3="75f8f995-41ce-4d37-b2f7-4a90df6cc809" xmlns:ns4="dfbe15ba-ce5e-4439-92eb-f64dedfae6d7" targetNamespace="http://schemas.microsoft.com/office/2006/metadata/properties" ma:root="true" ma:fieldsID="b442687681e4474f235044132a5ab344" ns3:_="" ns4:_="">
    <xsd:import namespace="75f8f995-41ce-4d37-b2f7-4a90df6cc809"/>
    <xsd:import namespace="dfbe15ba-ce5e-4439-92eb-f64dedfae6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8f995-41ce-4d37-b2f7-4a90df6cc8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e15ba-ce5e-4439-92eb-f64dedfae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A0CA06-BAC0-457C-B6BA-A09886C27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5231DB-D086-4BA2-A3C1-2D04D2F56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8f995-41ce-4d37-b2f7-4a90df6cc809"/>
    <ds:schemaRef ds:uri="dfbe15ba-ce5e-4439-92eb-f64dedfae6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E74862-32E4-451C-B668-9D7D92B6B9A5}">
  <ds:schemaRefs>
    <ds:schemaRef ds:uri="dfbe15ba-ce5e-4439-92eb-f64dedfae6d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5f8f995-41ce-4d37-b2f7-4a90df6cc80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BSWMCD_Template_Sharp Sans</Template>
  <TotalTime>29588</TotalTime>
  <Words>319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Sharp Sans</vt:lpstr>
      <vt:lpstr>Sharp Sans Extrabold</vt:lpstr>
      <vt:lpstr>Sharp Sans Medium</vt:lpstr>
      <vt:lpstr>Times New Roman</vt:lpstr>
      <vt:lpstr>Wingdings</vt:lpstr>
      <vt:lpstr>1_BSWH_BRAND</vt:lpstr>
      <vt:lpstr>Temple Risk Management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Hello.</dc:title>
  <dc:creator>Chris Dupree</dc:creator>
  <cp:lastModifiedBy>Patricia Snyder</cp:lastModifiedBy>
  <cp:revision>653</cp:revision>
  <cp:lastPrinted>2019-01-07T20:06:37Z</cp:lastPrinted>
  <dcterms:created xsi:type="dcterms:W3CDTF">2018-05-01T22:05:40Z</dcterms:created>
  <dcterms:modified xsi:type="dcterms:W3CDTF">2020-09-17T16:14:12Z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2018-05-01T00:00:00Z</vt:filetime>
  </property>
  <property fmtid="{D5CDD505-2E9C-101B-9397-08002B2CF9AE}" pid="5" name="ContentTypeId">
    <vt:lpwstr>0x010100E83FC78B958C3F429C5D0B6232A7F632</vt:lpwstr>
  </property>
</Properties>
</file>