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304" r:id="rId5"/>
  </p:sldIdLst>
  <p:sldSz cx="12192000" cy="6858000"/>
  <p:notesSz cx="20104100" cy="11309350"/>
  <p:defaultTextStyle>
    <a:defPPr>
      <a:defRPr lang="en-US"/>
    </a:defPPr>
    <a:lvl1pPr marL="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43594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887187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30781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774375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17969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661562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05156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54875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B71B"/>
    <a:srgbClr val="555555"/>
    <a:srgbClr val="008FBE"/>
    <a:srgbClr val="646464"/>
    <a:srgbClr val="414140"/>
    <a:srgbClr val="003DA6"/>
    <a:srgbClr val="0086A5"/>
    <a:srgbClr val="828282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518" autoAdjust="0"/>
  </p:normalViewPr>
  <p:slideViewPr>
    <p:cSldViewPr snapToGrid="0">
      <p:cViewPr varScale="1">
        <p:scale>
          <a:sx n="63" d="100"/>
          <a:sy n="63" d="100"/>
        </p:scale>
        <p:origin x="180" y="72"/>
      </p:cViewPr>
      <p:guideLst>
        <p:guide pos="3811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56" y="616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F749-0814-D640-8FCB-DB00791D593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B13-C8B5-334E-8173-F85892649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992A-AD54-8C4C-BFF5-3A44B8639CD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527-0738-B741-A231-107086F8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527-0738-B741-A231-107086F80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031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1135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46596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950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39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66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7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8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9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9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42517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0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0" r:id="rId4"/>
    <p:sldLayoutId id="2147483671" r:id="rId5"/>
    <p:sldLayoutId id="2147483697" r:id="rId6"/>
    <p:sldLayoutId id="2147483698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700" r:id="rId13"/>
    <p:sldLayoutId id="2147483699" r:id="rId14"/>
    <p:sldLayoutId id="2147483682" r:id="rId15"/>
    <p:sldLayoutId id="214748370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sldNum="0" hdr="0" dt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 userDrawn="1">
          <p15:clr>
            <a:srgbClr val="F26B43"/>
          </p15:clr>
        </p15:guide>
        <p15:guide id="5" pos="609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3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F9FB-6CA2-4597-A8CD-F2F28ED6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" y="846306"/>
            <a:ext cx="11186038" cy="556973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(254) 206-2572</a:t>
            </a:r>
            <a:r>
              <a:rPr lang="en-US" sz="7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record attendance for this CME session.</a:t>
            </a:r>
            <a:br>
              <a:rPr lang="en-US" sz="7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i="1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is open 15 minutes before the session and will close 24 hours after the session ends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WebEx</a:t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sz="44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sz="4400" kern="1400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sz="44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Upon completion of this activity, the participant should be able to:  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BSWH/HTPN leadership structure and resources within our organization</a:t>
            </a:r>
            <a:endParaRPr lang="en-US" sz="44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Recognize what gorals our organization is striving for and how they play a role in the overall success of HTPN</a:t>
            </a:r>
            <a:endParaRPr lang="en-US" sz="4400" b="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Navigate our intranet site and understand the technology applications our organization uses</a:t>
            </a:r>
            <a:endParaRPr lang="en-US" sz="4400" b="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and comprehend our population health strategy</a:t>
            </a:r>
            <a:endParaRPr lang="en-US" sz="4400" b="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4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*This content is not related to products or business lines of an ACCME–defined commercial interest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**There are no relevant financial relationships with ACCME-defined commercial interests for anyone who was in control of the content of this activity.</a:t>
            </a:r>
            <a:br>
              <a:rPr lang="en-US" sz="44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ACCREDITATION: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is accredited by the Accreditation Council for Continuing Medical Education (ACCME) to provide continuing medical education for physicians</a:t>
            </a:r>
            <a:r>
              <a:rPr lang="en-US" sz="4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designates this live activity for a maximum </a:t>
            </a:r>
            <a:r>
              <a:rPr lang="en-US" sz="4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4.25 </a:t>
            </a:r>
            <a:r>
              <a:rPr lang="en-US" sz="4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Physicians should claim only the credit commensurate with the extent of their participation in the activity.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FC6B4-4693-44D2-AD9B-DFAA5AF5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104"/>
            <a:ext cx="10515600" cy="602782"/>
          </a:xfrm>
          <a:solidFill>
            <a:srgbClr val="FFB71B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HTPN New Physician &amp; APP Orientation</a:t>
            </a:r>
            <a:endParaRPr lang="en-US" sz="3600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48800" y="6488668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9/8/20</a:t>
            </a:r>
            <a:endParaRPr lang="en-US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78824"/>
              </p:ext>
            </p:extLst>
          </p:nvPr>
        </p:nvGraphicFramePr>
        <p:xfrm>
          <a:off x="2913063" y="2057400"/>
          <a:ext cx="6508750" cy="1974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475">
                  <a:extLst>
                    <a:ext uri="{9D8B030D-6E8A-4147-A177-3AD203B41FA5}">
                      <a16:colId xmlns:a16="http://schemas.microsoft.com/office/drawing/2014/main" val="4444951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70452707"/>
                    </a:ext>
                  </a:extLst>
                </a:gridCol>
                <a:gridCol w="2111375">
                  <a:extLst>
                    <a:ext uri="{9D8B030D-6E8A-4147-A177-3AD203B41FA5}">
                      <a16:colId xmlns:a16="http://schemas.microsoft.com/office/drawing/2014/main" val="3722405590"/>
                    </a:ext>
                  </a:extLst>
                </a:gridCol>
              </a:tblGrid>
              <a:tr h="151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cap="all">
                          <a:effectLst/>
                        </a:rPr>
                        <a:t>Time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cap="all">
                          <a:effectLst/>
                        </a:rPr>
                        <a:t>Topic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cap="all">
                          <a:effectLst/>
                        </a:rPr>
                        <a:t>Facilitator(s)/ Presenter(s)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1632928"/>
                  </a:ext>
                </a:extLst>
              </a:tr>
              <a:tr h="369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8:00am – 9:00am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Welcome &amp; Overview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HTPN Resources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Brent Walker, DO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Chief Medical Officer, HTPN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9855760"/>
                  </a:ext>
                </a:extLst>
              </a:tr>
              <a:tr h="176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9:00am – 9:30am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Technology Demo &amp; Education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Chebon Bravo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382325"/>
                  </a:ext>
                </a:extLst>
              </a:tr>
              <a:tr h="176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9:30am – 9:40am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Break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6300741"/>
                  </a:ext>
                </a:extLst>
              </a:tr>
              <a:tr h="361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9:40am – 10:00am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Virtual Health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Carey Le Mener, MD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VP Primary Care, HTPN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1078765"/>
                  </a:ext>
                </a:extLst>
              </a:tr>
              <a:tr h="176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10:00am – 10:45am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Introduction into Population Health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Carey Le Mener, MD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4356558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10:45am – 12:30pm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Breakout Sessions 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>Physicians 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>APPs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</a:rPr>
                        <a:t>Physicians</a:t>
                      </a:r>
                      <a:r>
                        <a:rPr lang="en-US" sz="1050" dirty="0">
                          <a:effectLst/>
                        </a:rPr>
                        <a:t>: Carey Le Mener, MD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</a:rPr>
                        <a:t>APPs</a:t>
                      </a:r>
                      <a:r>
                        <a:rPr lang="en-US" sz="1050" dirty="0">
                          <a:effectLst/>
                        </a:rPr>
                        <a:t>: Monica Ward, PA-C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6232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907352"/>
      </p:ext>
    </p:extLst>
  </p:cSld>
  <p:clrMapOvr>
    <a:masterClrMapping/>
  </p:clrMapOvr>
</p:sld>
</file>

<file path=ppt/theme/theme1.xml><?xml version="1.0" encoding="utf-8"?>
<a:theme xmlns:a="http://schemas.openxmlformats.org/drawingml/2006/main" name="1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FC78B958C3F429C5D0B6232A7F632" ma:contentTypeVersion="12" ma:contentTypeDescription="Create a new document." ma:contentTypeScope="" ma:versionID="e5c30ddbdc8622053ca9f9f0ddb3c31c">
  <xsd:schema xmlns:xsd="http://www.w3.org/2001/XMLSchema" xmlns:xs="http://www.w3.org/2001/XMLSchema" xmlns:p="http://schemas.microsoft.com/office/2006/metadata/properties" xmlns:ns3="75f8f995-41ce-4d37-b2f7-4a90df6cc809" xmlns:ns4="dfbe15ba-ce5e-4439-92eb-f64dedfae6d7" targetNamespace="http://schemas.microsoft.com/office/2006/metadata/properties" ma:root="true" ma:fieldsID="b442687681e4474f235044132a5ab344" ns3:_="" ns4:_="">
    <xsd:import namespace="75f8f995-41ce-4d37-b2f7-4a90df6cc809"/>
    <xsd:import namespace="dfbe15ba-ce5e-4439-92eb-f64dedfae6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f995-41ce-4d37-b2f7-4a90df6cc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e15ba-ce5e-4439-92eb-f64dedfae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E74862-32E4-451C-B668-9D7D92B6B9A5}">
  <ds:schemaRefs>
    <ds:schemaRef ds:uri="dfbe15ba-ce5e-4439-92eb-f64dedfae6d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5f8f995-41ce-4d37-b2f7-4a90df6cc80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5231DB-D086-4BA2-A3C1-2D04D2F56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8f995-41ce-4d37-b2f7-4a90df6cc809"/>
    <ds:schemaRef ds:uri="dfbe15ba-ce5e-4439-92eb-f64dedfae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A0CA06-BAC0-457C-B6BA-A09886C27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BSWMCD_Template_Sharp Sans</Template>
  <TotalTime>29963</TotalTime>
  <Words>338</Words>
  <Application>Microsoft Office PowerPoint</Application>
  <PresentationFormat>Widescreen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Sharp Sans</vt:lpstr>
      <vt:lpstr>Sharp Sans Extrabold</vt:lpstr>
      <vt:lpstr>Sharp Sans Medium</vt:lpstr>
      <vt:lpstr>Times New Roman</vt:lpstr>
      <vt:lpstr>Wingdings</vt:lpstr>
      <vt:lpstr>1_BSWH_BRAND</vt:lpstr>
      <vt:lpstr>HTPN New Physician &amp; APP Orientation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Chris Dupree</dc:creator>
  <cp:lastModifiedBy>Snyder, Patricia A</cp:lastModifiedBy>
  <cp:revision>663</cp:revision>
  <cp:lastPrinted>2019-01-07T20:06:37Z</cp:lastPrinted>
  <dcterms:created xsi:type="dcterms:W3CDTF">2018-05-01T22:05:40Z</dcterms:created>
  <dcterms:modified xsi:type="dcterms:W3CDTF">2020-09-23T14:59:35Z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2018-05-01T00:00:00Z</vt:filetime>
  </property>
  <property fmtid="{D5CDD505-2E9C-101B-9397-08002B2CF9AE}" pid="5" name="ContentTypeId">
    <vt:lpwstr>0x010100E83FC78B958C3F429C5D0B6232A7F632</vt:lpwstr>
  </property>
</Properties>
</file>