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6"/>
  </p:notesMasterIdLst>
  <p:handoutMasterIdLst>
    <p:handoutMasterId r:id="rId7"/>
  </p:handoutMasterIdLst>
  <p:sldIdLst>
    <p:sldId id="304" r:id="rId5"/>
  </p:sldIdLst>
  <p:sldSz cx="12192000" cy="6858000"/>
  <p:notesSz cx="20104100" cy="11309350"/>
  <p:defaultTextStyle>
    <a:defPPr>
      <a:defRPr lang="en-US"/>
    </a:defPPr>
    <a:lvl1pPr marL="0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1pPr>
    <a:lvl2pPr marL="443594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2pPr>
    <a:lvl3pPr marL="887187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3pPr>
    <a:lvl4pPr marL="1330781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4pPr>
    <a:lvl5pPr marL="1774375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5pPr>
    <a:lvl6pPr marL="2217969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6pPr>
    <a:lvl7pPr marL="2661562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7pPr>
    <a:lvl8pPr marL="3105156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8pPr>
    <a:lvl9pPr marL="3548750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11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562" userDrawn="1">
          <p15:clr>
            <a:srgbClr val="A4A3A4"/>
          </p15:clr>
        </p15:guide>
        <p15:guide id="2" pos="633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141"/>
    <a:srgbClr val="FFB71B"/>
    <a:srgbClr val="555555"/>
    <a:srgbClr val="008FBE"/>
    <a:srgbClr val="646464"/>
    <a:srgbClr val="414140"/>
    <a:srgbClr val="003DA6"/>
    <a:srgbClr val="0086A5"/>
    <a:srgbClr val="828282"/>
    <a:srgbClr val="737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4" autoAdjust="0"/>
    <p:restoredTop sz="86518" autoAdjust="0"/>
  </p:normalViewPr>
  <p:slideViewPr>
    <p:cSldViewPr snapToGrid="0">
      <p:cViewPr varScale="1">
        <p:scale>
          <a:sx n="63" d="100"/>
          <a:sy n="63" d="100"/>
        </p:scale>
        <p:origin x="180" y="72"/>
      </p:cViewPr>
      <p:guideLst>
        <p:guide pos="3811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256" y="616"/>
      </p:cViewPr>
      <p:guideLst>
        <p:guide orient="horz" pos="3562"/>
        <p:guide pos="63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DF749-0814-D640-8FCB-DB00791D5937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D7B13-C8B5-334E-8173-F85892649B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5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D992A-AD54-8C4C-BFF5-3A44B8639CD6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7527-0738-B741-A231-107086F803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597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1pPr>
    <a:lvl2pPr marL="277246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2pPr>
    <a:lvl3pPr marL="554492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3pPr>
    <a:lvl4pPr marL="831738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4pPr>
    <a:lvl5pPr marL="1108984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5pPr>
    <a:lvl6pPr marL="1386230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6pPr>
    <a:lvl7pPr marL="1663476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7pPr>
    <a:lvl8pPr marL="1940723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8pPr>
    <a:lvl9pPr marL="2217969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7527-0738-B741-A231-107086F8031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228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examp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1F31DA-2F99-415D-A7D9-FDDD146987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7847" y="2191855"/>
            <a:ext cx="5283200" cy="789127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97" b="1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1pPr>
            <a:lvl2pPr marL="2115" indent="0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Tx/>
              <a:buNone/>
              <a:defRPr sz="2100" b="1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604E67-293E-B04F-B415-B60CFB591F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109" y="1376165"/>
            <a:ext cx="5464629" cy="4922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497910-4F2B-644C-8AE2-C6352BCE6D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75" y="2315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48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29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or Quote - te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DD283A-D65E-4F74-B9BD-0552634B1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6" y="0"/>
            <a:ext cx="1217295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319A59-BD91-423F-B68B-14AA278C20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6539" y="3325252"/>
            <a:ext cx="11701461" cy="461217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97" b="1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8503125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Section or quote -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11DF07-7D42-47A3-B392-AAA473169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6" y="0"/>
            <a:ext cx="1217295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319A59-BD91-423F-B68B-14AA278C20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6539" y="3325252"/>
            <a:ext cx="11701461" cy="461217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97" b="1">
                <a:solidFill>
                  <a:srgbClr val="FFB71B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5711358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l and blue ang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k object 16">
            <a:extLst>
              <a:ext uri="{FF2B5EF4-FFF2-40B4-BE49-F238E27FC236}">
                <a16:creationId xmlns:a16="http://schemas.microsoft.com/office/drawing/2014/main" id="{3539C0A3-D236-488B-A147-5E1FE76672BA}"/>
              </a:ext>
            </a:extLst>
          </p:cNvPr>
          <p:cNvSpPr/>
          <p:nvPr/>
        </p:nvSpPr>
        <p:spPr>
          <a:xfrm>
            <a:off x="229112" y="206232"/>
            <a:ext cx="9477489" cy="6393997"/>
          </a:xfrm>
          <a:custGeom>
            <a:avLst/>
            <a:gdLst/>
            <a:ahLst/>
            <a:cxnLst/>
            <a:rect l="l" t="t" r="r" b="b"/>
            <a:pathLst>
              <a:path w="15627985" h="10544175">
                <a:moveTo>
                  <a:pt x="0" y="0"/>
                </a:moveTo>
                <a:lnTo>
                  <a:pt x="0" y="10544171"/>
                </a:lnTo>
                <a:lnTo>
                  <a:pt x="5106870" y="10544171"/>
                </a:lnTo>
                <a:lnTo>
                  <a:pt x="15627597" y="12397"/>
                </a:lnTo>
                <a:lnTo>
                  <a:pt x="0" y="0"/>
                </a:lnTo>
                <a:close/>
              </a:path>
            </a:pathLst>
          </a:custGeom>
          <a:solidFill>
            <a:srgbClr val="0090BA"/>
          </a:solidFill>
        </p:spPr>
        <p:txBody>
          <a:bodyPr wrap="square" lIns="0" tIns="0" rIns="0" bIns="0" rtlCol="0"/>
          <a:lstStyle/>
          <a:p>
            <a:endParaRPr sz="1091" dirty="0">
              <a:latin typeface="+mn-lt"/>
              <a:ea typeface="Sharp Sans Medium" pitchFamily="2" charset="0"/>
              <a:cs typeface="Sharp Sans Medium" pitchFamily="2" charset="0"/>
            </a:endParaRPr>
          </a:p>
        </p:txBody>
      </p:sp>
      <p:sp>
        <p:nvSpPr>
          <p:cNvPr id="18" name="bk object 16">
            <a:extLst>
              <a:ext uri="{FF2B5EF4-FFF2-40B4-BE49-F238E27FC236}">
                <a16:creationId xmlns:a16="http://schemas.microsoft.com/office/drawing/2014/main" id="{C51741F7-C0F1-4370-80E7-D95BC7285E86}"/>
              </a:ext>
            </a:extLst>
          </p:cNvPr>
          <p:cNvSpPr/>
          <p:nvPr/>
        </p:nvSpPr>
        <p:spPr>
          <a:xfrm flipH="1" flipV="1">
            <a:off x="2471498" y="206232"/>
            <a:ext cx="9477489" cy="6393997"/>
          </a:xfrm>
          <a:custGeom>
            <a:avLst/>
            <a:gdLst/>
            <a:ahLst/>
            <a:cxnLst/>
            <a:rect l="l" t="t" r="r" b="b"/>
            <a:pathLst>
              <a:path w="15627985" h="10544175">
                <a:moveTo>
                  <a:pt x="0" y="0"/>
                </a:moveTo>
                <a:lnTo>
                  <a:pt x="0" y="10544171"/>
                </a:lnTo>
                <a:lnTo>
                  <a:pt x="5106870" y="10544171"/>
                </a:lnTo>
                <a:lnTo>
                  <a:pt x="15627597" y="12397"/>
                </a:lnTo>
                <a:lnTo>
                  <a:pt x="0" y="0"/>
                </a:lnTo>
                <a:close/>
              </a:path>
            </a:pathLst>
          </a:custGeom>
          <a:solidFill>
            <a:srgbClr val="194A87"/>
          </a:solidFill>
        </p:spPr>
        <p:txBody>
          <a:bodyPr wrap="square" lIns="0" tIns="0" rIns="0" bIns="0" rtlCol="0"/>
          <a:lstStyle/>
          <a:p>
            <a:endParaRPr sz="1091" dirty="0">
              <a:latin typeface="+mn-lt"/>
              <a:ea typeface="Sharp Sans Medium" pitchFamily="2" charset="0"/>
              <a:cs typeface="Sharp Sans Medium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BB5EE-7ED1-4310-AF0F-6FD53E52B2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1" y="2061077"/>
            <a:ext cx="4470400" cy="553998"/>
          </a:xfrm>
        </p:spPr>
        <p:txBody>
          <a:bodyPr>
            <a:noAutofit/>
          </a:bodyPr>
          <a:lstStyle>
            <a:lvl1pPr>
              <a:defRPr sz="2397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4465968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ue and white ang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E6F0D4-6448-E248-B171-DABE167EED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1575" y="-27650"/>
            <a:ext cx="12192000" cy="6858000"/>
          </a:xfrm>
          <a:prstGeom prst="rect">
            <a:avLst/>
          </a:prstGeom>
        </p:spPr>
      </p:pic>
      <p:sp>
        <p:nvSpPr>
          <p:cNvPr id="4" name="Holder 6">
            <a:extLst>
              <a:ext uri="{FF2B5EF4-FFF2-40B4-BE49-F238E27FC236}">
                <a16:creationId xmlns:a16="http://schemas.microsoft.com/office/drawing/2014/main" id="{A3B45821-A420-4A09-B305-ECC319545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Sharp Sans" pitchFamily="2" charset="0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883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and content with blue ang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D772EC-FE7B-0943-9D54-A42A651A2B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5545" y="30480"/>
            <a:ext cx="9814560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DAE416-116A-45B6-BD69-F875461587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3271" y="3299958"/>
            <a:ext cx="5072061" cy="49183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97" b="1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83AD8468-10C3-4523-A213-584B2E83E27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400" y="1485591"/>
            <a:ext cx="4876800" cy="38095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279061" indent="-279061" algn="l" defTabSz="91329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68496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141613" indent="-380538" defTabSz="12177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59825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5090D4E-36FD-4F7E-AF9F-ED9193E07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1" y="474903"/>
            <a:ext cx="694944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solidFill>
                  <a:schemeClr val="tx2"/>
                </a:solidFill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479509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 with yellow ang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0634BEB-336D-4B2E-B6E1-F56612445DE1}"/>
              </a:ext>
            </a:extLst>
          </p:cNvPr>
          <p:cNvSpPr/>
          <p:nvPr/>
        </p:nvSpPr>
        <p:spPr>
          <a:xfrm>
            <a:off x="2448803" y="228601"/>
            <a:ext cx="9498911" cy="6394465"/>
          </a:xfrm>
          <a:custGeom>
            <a:avLst/>
            <a:gdLst>
              <a:gd name="connsiteX0" fmla="*/ 6400800 w 9498911"/>
              <a:gd name="connsiteY0" fmla="*/ 0 h 6394466"/>
              <a:gd name="connsiteX1" fmla="*/ 6400800 w 9498911"/>
              <a:gd name="connsiteY1" fmla="*/ 2810 h 6394466"/>
              <a:gd name="connsiteX2" fmla="*/ 9498911 w 9498911"/>
              <a:gd name="connsiteY2" fmla="*/ 2810 h 6394466"/>
              <a:gd name="connsiteX3" fmla="*/ 9498911 w 9498911"/>
              <a:gd name="connsiteY3" fmla="*/ 6394466 h 6394466"/>
              <a:gd name="connsiteX4" fmla="*/ 6400800 w 9498911"/>
              <a:gd name="connsiteY4" fmla="*/ 6394466 h 6394466"/>
              <a:gd name="connsiteX5" fmla="*/ 0 w 9498911"/>
              <a:gd name="connsiteY5" fmla="*/ 6394466 h 6394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98911" h="6394466">
                <a:moveTo>
                  <a:pt x="6400800" y="0"/>
                </a:moveTo>
                <a:lnTo>
                  <a:pt x="6400800" y="2810"/>
                </a:lnTo>
                <a:lnTo>
                  <a:pt x="9498911" y="2810"/>
                </a:lnTo>
                <a:lnTo>
                  <a:pt x="9498911" y="6394466"/>
                </a:lnTo>
                <a:lnTo>
                  <a:pt x="6400800" y="6394466"/>
                </a:lnTo>
                <a:lnTo>
                  <a:pt x="0" y="6394466"/>
                </a:lnTo>
                <a:close/>
              </a:path>
            </a:pathLst>
          </a:custGeom>
          <a:solidFill>
            <a:srgbClr val="FFB7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77" dirty="0">
              <a:latin typeface="+mn-lt"/>
              <a:ea typeface="Sharp Sans Medium" pitchFamily="2" charset="0"/>
              <a:cs typeface="Sharp Sans Medium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DAE416-116A-45B6-BD69-F875461587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3271" y="3299958"/>
            <a:ext cx="5072061" cy="49183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97" b="1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5090D4E-36FD-4F7E-AF9F-ED9193E07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1" y="474903"/>
            <a:ext cx="694944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Holder 3">
            <a:extLst>
              <a:ext uri="{FF2B5EF4-FFF2-40B4-BE49-F238E27FC236}">
                <a16:creationId xmlns:a16="http://schemas.microsoft.com/office/drawing/2014/main" id="{24ACF601-341A-D041-BA60-C79D9C0141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400" y="1485591"/>
            <a:ext cx="4876800" cy="38095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279061" indent="-279061" algn="l" defTabSz="91329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68496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141613" indent="-380538" defTabSz="12177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59825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395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 with yellow ang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D8A7BD6-D7B2-A947-BD86-0A7DB4237C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6960" y="30480"/>
            <a:ext cx="9814560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DAE416-116A-45B6-BD69-F875461587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3271" y="3299958"/>
            <a:ext cx="5072061" cy="49183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97" b="1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5090D4E-36FD-4F7E-AF9F-ED9193E07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1" y="474903"/>
            <a:ext cx="694944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Holder 3">
            <a:extLst>
              <a:ext uri="{FF2B5EF4-FFF2-40B4-BE49-F238E27FC236}">
                <a16:creationId xmlns:a16="http://schemas.microsoft.com/office/drawing/2014/main" id="{24ACF601-341A-D041-BA60-C79D9C0141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400" y="1485591"/>
            <a:ext cx="4876800" cy="38095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279061" indent="-279061" algn="l" defTabSz="91329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68496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141613" indent="-380538" defTabSz="12177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59825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2858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 - with angle fill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building in the background&#10;&#10;Description automatically generated">
            <a:extLst>
              <a:ext uri="{FF2B5EF4-FFF2-40B4-BE49-F238E27FC236}">
                <a16:creationId xmlns:a16="http://schemas.microsoft.com/office/drawing/2014/main" id="{FA1FD9A4-8223-4CC1-B05F-9BB8E91521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2649" y="1"/>
            <a:ext cx="9759352" cy="66399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BD2202-3A23-4E75-BE49-5F36B7E8D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54E2318-E6E1-431B-91C5-C6267159B3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1" y="474902"/>
            <a:ext cx="7183439" cy="584134"/>
          </a:xfrm>
          <a:prstGeom prst="rect">
            <a:avLst/>
          </a:prstGeom>
        </p:spPr>
        <p:txBody>
          <a:bodyPr>
            <a:spAutoFit/>
          </a:bodyPr>
          <a:lstStyle>
            <a:lvl1pPr marL="0" algn="l" defTabSz="913290" rtl="0" eaLnBrk="1" latinLnBrk="0" hangingPunct="1">
              <a:lnSpc>
                <a:spcPct val="100000"/>
              </a:lnSpc>
              <a:spcBef>
                <a:spcPts val="0"/>
              </a:spcBef>
              <a:defRPr lang="en-US" sz="3196" b="1" kern="1200" dirty="0">
                <a:solidFill>
                  <a:schemeClr val="tx2"/>
                </a:solidFill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DBDA510-65A8-4048-B52C-06F3F01877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485591"/>
            <a:ext cx="5849939" cy="400110"/>
          </a:xfrm>
          <a:prstGeom prst="rect">
            <a:avLst/>
          </a:prstGeom>
        </p:spPr>
        <p:txBody>
          <a:bodyPr>
            <a:spAutoFit/>
          </a:bodyPr>
          <a:lstStyle>
            <a:lvl1pPr marL="0" algn="l" defTabSz="913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defRPr lang="en-US" sz="2000" kern="1200" dirty="0" smtClean="0">
                <a:solidFill>
                  <a:schemeClr val="accent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05660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- with angle to add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7">
            <a:extLst>
              <a:ext uri="{FF2B5EF4-FFF2-40B4-BE49-F238E27FC236}">
                <a16:creationId xmlns:a16="http://schemas.microsoft.com/office/drawing/2014/main" id="{1B6814FC-73D0-F349-ACAD-58FB807944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48803" y="228601"/>
            <a:ext cx="9498911" cy="6394467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768 w 10000"/>
              <a:gd name="connsiteY0" fmla="*/ 57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768 w 10000"/>
              <a:gd name="connsiteY5" fmla="*/ 5700 h 10000"/>
              <a:gd name="connsiteX0" fmla="*/ 768 w 10000"/>
              <a:gd name="connsiteY0" fmla="*/ 5700 h 10000"/>
              <a:gd name="connsiteX1" fmla="*/ 6707 w 10000"/>
              <a:gd name="connsiteY1" fmla="*/ 5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768 w 10000"/>
              <a:gd name="connsiteY5" fmla="*/ 5700 h 10000"/>
              <a:gd name="connsiteX0" fmla="*/ 0 w 10000"/>
              <a:gd name="connsiteY0" fmla="*/ 10000 h 10000"/>
              <a:gd name="connsiteX1" fmla="*/ 6707 w 10000"/>
              <a:gd name="connsiteY1" fmla="*/ 5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6729 w 10000"/>
              <a:gd name="connsiteY1" fmla="*/ 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6729" y="2"/>
                </a:ln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>
              <a:lumMod val="75000"/>
              <a:alpha val="54118"/>
            </a:schemeClr>
          </a:solidFill>
        </p:spPr>
        <p:txBody>
          <a:bodyPr lIns="3840480" tIns="219456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3A3C553C-6BD3-4ABA-AE0B-C945F5B2C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Holder 3">
            <a:extLst>
              <a:ext uri="{FF2B5EF4-FFF2-40B4-BE49-F238E27FC236}">
                <a16:creationId xmlns:a16="http://schemas.microsoft.com/office/drawing/2014/main" id="{51AAC379-EBDE-564F-ACEF-C5908334109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400" y="1485591"/>
            <a:ext cx="4876800" cy="38095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279061" indent="-279061" algn="l" defTabSz="91329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68496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141613" indent="-380538" defTabSz="12177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59825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9474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ing only - with sid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CEA4C51-2B5E-40D7-B4EE-949544C085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628AD937-9DC6-479F-A006-1C1D3921F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011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examp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DA712C-06F6-2A44-A773-9D18B34CE8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75" y="2315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668B98-8E88-514D-8C37-366DBDBA5F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0340" y="5877168"/>
            <a:ext cx="6433820" cy="459559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50450091-253B-46D3-8839-108DEAE309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8342" y="2191521"/>
            <a:ext cx="5072061" cy="789127"/>
          </a:xfrm>
          <a:prstGeom prst="rect">
            <a:avLst/>
          </a:prstGeom>
        </p:spPr>
        <p:txBody>
          <a:bodyPr>
            <a:spAutoFit/>
          </a:bodyPr>
          <a:lstStyle>
            <a:lvl1pPr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defRPr lang="en-US" sz="2397" b="1" dirty="0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1pPr>
            <a:lvl2pPr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defRPr lang="en-US" sz="2100" b="1" dirty="0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</a:lstStyle>
          <a:p>
            <a:pPr marL="0" lv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Title</a:t>
            </a:r>
          </a:p>
          <a:p>
            <a:pPr marL="2115" lvl="1" indent="0"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Tx/>
              <a:buNone/>
            </a:pPr>
            <a:r>
              <a:rPr lang="en-US" dirty="0"/>
              <a:t>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A49A8C-BE33-C243-8CD4-C7F38E8684D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109" y="1376165"/>
            <a:ext cx="5464629" cy="49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97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ing only - no side elem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D6253E8B-C04B-4772-8516-0C5DEA9EBB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94B0DD64-02AF-4A74-93E3-9F61DDF512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181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with sid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914400" y="1469406"/>
            <a:ext cx="10521696" cy="38095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279061" indent="-279061" algn="l" defTabSz="91329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68496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141613" indent="-380538" defTabSz="12177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59825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6E17206-8C7E-484F-B555-7E38845480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4DBA0D7E-DB69-449E-931C-6446E19BA5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5233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Content - no side elem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D6253E8B-C04B-4772-8516-0C5DEA9EBB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94B0DD64-02AF-4A74-93E3-9F61DDF512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Holder 3">
            <a:extLst>
              <a:ext uri="{FF2B5EF4-FFF2-40B4-BE49-F238E27FC236}">
                <a16:creationId xmlns:a16="http://schemas.microsoft.com/office/drawing/2014/main" id="{E9977D6F-6019-4552-BD22-72A3CC684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469406"/>
            <a:ext cx="10515600" cy="38095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279061" indent="-279061" algn="l" defTabSz="91329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68496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141613" indent="-380538" defTabSz="12177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59825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30511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lumns - with sid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sz="half" idx="2" hasCustomPrompt="1"/>
          </p:nvPr>
        </p:nvSpPr>
        <p:spPr>
          <a:xfrm>
            <a:off x="914401" y="1469407"/>
            <a:ext cx="4754880" cy="3506122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382652" indent="-380538"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807585" indent="-380538">
              <a:buFont typeface="Arial" panose="020B0604020202020204" pitchFamily="34" charset="0"/>
              <a:buChar char="−"/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3pPr>
          </a:lstStyle>
          <a:p>
            <a:pPr marL="0" lv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 hasCustomPrompt="1"/>
          </p:nvPr>
        </p:nvSpPr>
        <p:spPr>
          <a:xfrm>
            <a:off x="6096000" y="1469407"/>
            <a:ext cx="5340096" cy="3506122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382652" indent="-380538"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807585" indent="-380538">
              <a:buFont typeface="Arial" panose="020B0604020202020204" pitchFamily="34" charset="0"/>
              <a:buChar char="−"/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3pPr>
          </a:lstStyle>
          <a:p>
            <a:pPr marL="0" lv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CEA4C51-2B5E-40D7-B4EE-949544C085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D71D9B2D-145D-48B2-987E-3BB311C60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0303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wo columns - no sid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sz="half" idx="2" hasCustomPrompt="1"/>
          </p:nvPr>
        </p:nvSpPr>
        <p:spPr>
          <a:xfrm>
            <a:off x="914401" y="1469407"/>
            <a:ext cx="4754880" cy="3506122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382652" indent="-380538"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807585" indent="-380538">
              <a:buFont typeface="Arial" panose="020B0604020202020204" pitchFamily="34" charset="0"/>
              <a:buChar char="−"/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3pPr>
          </a:lstStyle>
          <a:p>
            <a:pPr marL="0" lv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 hasCustomPrompt="1"/>
          </p:nvPr>
        </p:nvSpPr>
        <p:spPr>
          <a:xfrm>
            <a:off x="6096000" y="1469407"/>
            <a:ext cx="5340096" cy="3506122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382652" indent="-380538"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807585" indent="-380538">
              <a:buFont typeface="Arial" panose="020B0604020202020204" pitchFamily="34" charset="0"/>
              <a:buChar char="−"/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3pPr>
          </a:lstStyle>
          <a:p>
            <a:pPr marL="0" lv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CEA4C51-2B5E-40D7-B4EE-949544C085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D71D9B2D-145D-48B2-987E-3BB311C60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4215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ree columns - with sid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CEA4C51-2B5E-40D7-B4EE-949544C085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E612114-550C-4D97-9BC3-602737B3E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443766"/>
            <a:ext cx="3352800" cy="3178103"/>
          </a:xfrm>
        </p:spPr>
        <p:txBody>
          <a:bodyPr>
            <a:noAutofit/>
          </a:bodyPr>
          <a:lstStyle>
            <a:lvl1pPr>
              <a:defRPr sz="1600">
                <a:latin typeface="+mn-lt"/>
                <a:ea typeface="Sharp Sans" pitchFamily="2" charset="0"/>
                <a:cs typeface="Sharp Sans" pitchFamily="2" charset="0"/>
              </a:defRPr>
            </a:lvl1pPr>
            <a:lvl2pPr marL="380538" indent="-380538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771646" indent="-380538">
              <a:buFont typeface="Arial" panose="020B0604020202020204" pitchFamily="34" charset="0"/>
              <a:buChar char="−"/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217720" indent="-374196" defTabSz="1217720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600373" indent="-380538">
              <a:defRPr sz="1665"/>
            </a:lvl5pPr>
            <a:lvl6pPr>
              <a:defRPr sz="1665" baseline="0"/>
            </a:lvl6pPr>
            <a:lvl7pPr>
              <a:defRPr sz="1665" baseline="0"/>
            </a:lvl7pPr>
            <a:lvl8pPr>
              <a:defRPr sz="1665" baseline="0"/>
            </a:lvl8pPr>
            <a:lvl9pPr>
              <a:defRPr sz="1665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422F7ED-7F95-4DA6-A5F6-415AB4EC3AF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00880" y="1443766"/>
            <a:ext cx="3352800" cy="3178103"/>
          </a:xfrm>
        </p:spPr>
        <p:txBody>
          <a:bodyPr>
            <a:noAutofit/>
          </a:bodyPr>
          <a:lstStyle>
            <a:lvl1pPr>
              <a:defRPr sz="1600">
                <a:latin typeface="+mn-lt"/>
                <a:ea typeface="Sharp Sans" pitchFamily="2" charset="0"/>
                <a:cs typeface="Sharp Sans" pitchFamily="2" charset="0"/>
              </a:defRPr>
            </a:lvl1pPr>
            <a:lvl2pPr marL="380538" indent="-380538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771646" indent="-380538">
              <a:buFont typeface="Arial" panose="020B0604020202020204" pitchFamily="34" charset="0"/>
              <a:buChar char="−"/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217720" indent="-374196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>
              <a:defRPr sz="1665"/>
            </a:lvl5pPr>
            <a:lvl6pPr>
              <a:defRPr sz="1665" baseline="0"/>
            </a:lvl6pPr>
            <a:lvl7pPr>
              <a:defRPr sz="1665" baseline="0"/>
            </a:lvl7pPr>
            <a:lvl8pPr>
              <a:defRPr sz="1665" baseline="0"/>
            </a:lvl8pPr>
            <a:lvl9pPr>
              <a:defRPr sz="1665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BE8C446-FD7D-41EF-B7DB-9CF7C17B67D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087360" y="1443766"/>
            <a:ext cx="3352800" cy="3178103"/>
          </a:xfrm>
        </p:spPr>
        <p:txBody>
          <a:bodyPr>
            <a:noAutofit/>
          </a:bodyPr>
          <a:lstStyle>
            <a:lvl1pPr>
              <a:defRPr sz="1600">
                <a:latin typeface="+mn-lt"/>
                <a:ea typeface="Sharp Sans" pitchFamily="2" charset="0"/>
                <a:cs typeface="Sharp Sans" pitchFamily="2" charset="0"/>
              </a:defRPr>
            </a:lvl1pPr>
            <a:lvl2pPr marL="380538" indent="-380538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771646" indent="-380538">
              <a:buFont typeface="Arial" panose="020B0604020202020204" pitchFamily="34" charset="0"/>
              <a:buChar char="−"/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217720" indent="-374196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>
              <a:defRPr sz="1665"/>
            </a:lvl5pPr>
            <a:lvl6pPr>
              <a:defRPr sz="1665" baseline="0"/>
            </a:lvl6pPr>
            <a:lvl7pPr>
              <a:defRPr sz="1665" baseline="0"/>
            </a:lvl7pPr>
            <a:lvl8pPr>
              <a:defRPr sz="1665" baseline="0"/>
            </a:lvl8pPr>
            <a:lvl9pPr>
              <a:defRPr sz="1665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Holder 6">
            <a:extLst>
              <a:ext uri="{FF2B5EF4-FFF2-40B4-BE49-F238E27FC236}">
                <a16:creationId xmlns:a16="http://schemas.microsoft.com/office/drawing/2014/main" id="{8D8B3EEF-D71D-40F8-89C9-D19065BA5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4316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hree columns - no sid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CEA4C51-2B5E-40D7-B4EE-949544C085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E612114-550C-4D97-9BC3-602737B3E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443766"/>
            <a:ext cx="3352800" cy="3178103"/>
          </a:xfrm>
        </p:spPr>
        <p:txBody>
          <a:bodyPr>
            <a:noAutofit/>
          </a:bodyPr>
          <a:lstStyle>
            <a:lvl1pPr>
              <a:defRPr sz="1600">
                <a:latin typeface="+mn-lt"/>
                <a:ea typeface="Sharp Sans" pitchFamily="2" charset="0"/>
                <a:cs typeface="Sharp Sans" pitchFamily="2" charset="0"/>
              </a:defRPr>
            </a:lvl1pPr>
            <a:lvl2pPr marL="380538" indent="-380538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771646" indent="-380538">
              <a:buFont typeface="Arial" panose="020B0604020202020204" pitchFamily="34" charset="0"/>
              <a:buChar char="−"/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217720" indent="-374196" defTabSz="1217720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600373" indent="-380538">
              <a:defRPr sz="1665"/>
            </a:lvl5pPr>
            <a:lvl6pPr>
              <a:defRPr sz="1665" baseline="0"/>
            </a:lvl6pPr>
            <a:lvl7pPr>
              <a:defRPr sz="1665" baseline="0"/>
            </a:lvl7pPr>
            <a:lvl8pPr>
              <a:defRPr sz="1665" baseline="0"/>
            </a:lvl8pPr>
            <a:lvl9pPr>
              <a:defRPr sz="1665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422F7ED-7F95-4DA6-A5F6-415AB4EC3AF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00880" y="1443766"/>
            <a:ext cx="3352800" cy="3178103"/>
          </a:xfrm>
        </p:spPr>
        <p:txBody>
          <a:bodyPr>
            <a:noAutofit/>
          </a:bodyPr>
          <a:lstStyle>
            <a:lvl1pPr>
              <a:defRPr sz="1600">
                <a:latin typeface="+mn-lt"/>
                <a:ea typeface="Sharp Sans" pitchFamily="2" charset="0"/>
                <a:cs typeface="Sharp Sans" pitchFamily="2" charset="0"/>
              </a:defRPr>
            </a:lvl1pPr>
            <a:lvl2pPr marL="380538" indent="-380538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771646" indent="-380538">
              <a:buFont typeface="Arial" panose="020B0604020202020204" pitchFamily="34" charset="0"/>
              <a:buChar char="−"/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217720" indent="-374196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>
              <a:defRPr sz="1665"/>
            </a:lvl5pPr>
            <a:lvl6pPr>
              <a:defRPr sz="1665" baseline="0"/>
            </a:lvl6pPr>
            <a:lvl7pPr>
              <a:defRPr sz="1665" baseline="0"/>
            </a:lvl7pPr>
            <a:lvl8pPr>
              <a:defRPr sz="1665" baseline="0"/>
            </a:lvl8pPr>
            <a:lvl9pPr>
              <a:defRPr sz="1665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BE8C446-FD7D-41EF-B7DB-9CF7C17B67D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087360" y="1443766"/>
            <a:ext cx="3352800" cy="3178103"/>
          </a:xfrm>
        </p:spPr>
        <p:txBody>
          <a:bodyPr>
            <a:noAutofit/>
          </a:bodyPr>
          <a:lstStyle>
            <a:lvl1pPr>
              <a:defRPr sz="1600">
                <a:latin typeface="+mn-lt"/>
                <a:ea typeface="Sharp Sans" pitchFamily="2" charset="0"/>
                <a:cs typeface="Sharp Sans" pitchFamily="2" charset="0"/>
              </a:defRPr>
            </a:lvl1pPr>
            <a:lvl2pPr marL="380538" indent="-380538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771646" indent="-380538">
              <a:buFont typeface="Arial" panose="020B0604020202020204" pitchFamily="34" charset="0"/>
              <a:buChar char="−"/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217720" indent="-374196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>
              <a:defRPr sz="1665"/>
            </a:lvl5pPr>
            <a:lvl6pPr>
              <a:defRPr sz="1665" baseline="0"/>
            </a:lvl6pPr>
            <a:lvl7pPr>
              <a:defRPr sz="1665" baseline="0"/>
            </a:lvl7pPr>
            <a:lvl8pPr>
              <a:defRPr sz="1665" baseline="0"/>
            </a:lvl8pPr>
            <a:lvl9pPr>
              <a:defRPr sz="1665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Holder 6">
            <a:extLst>
              <a:ext uri="{FF2B5EF4-FFF2-40B4-BE49-F238E27FC236}">
                <a16:creationId xmlns:a16="http://schemas.microsoft.com/office/drawing/2014/main" id="{8D8B3EEF-D71D-40F8-89C9-D19065BA5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7091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6">
            <a:extLst>
              <a:ext uri="{FF2B5EF4-FFF2-40B4-BE49-F238E27FC236}">
                <a16:creationId xmlns:a16="http://schemas.microsoft.com/office/drawing/2014/main" id="{52BC9F39-7A41-4DE7-B74B-960ACE974C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Sharp Sans" pitchFamily="2" charset="0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421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example - BUM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E79162-B615-41FB-A2A6-51031552B4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00" y="486233"/>
            <a:ext cx="11480801" cy="5987009"/>
          </a:xfrm>
          <a:prstGeom prst="rect">
            <a:avLst/>
          </a:prstGeom>
          <a:solidFill>
            <a:srgbClr val="F8C34B">
              <a:alpha val="69804"/>
            </a:srgbClr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31C3C9-CA95-9046-A3E6-7F0B19E3F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0"/>
            <a:ext cx="9753600" cy="6858000"/>
          </a:xfrm>
          <a:prstGeom prst="rect">
            <a:avLst/>
          </a:prstGeom>
        </p:spPr>
      </p:pic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3EDEE8F6-A728-490A-BB6D-0FA7080EFC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8342" y="2191521"/>
            <a:ext cx="5072061" cy="789127"/>
          </a:xfrm>
          <a:prstGeom prst="rect">
            <a:avLst/>
          </a:prstGeom>
        </p:spPr>
        <p:txBody>
          <a:bodyPr>
            <a:spAutoFit/>
          </a:bodyPr>
          <a:lstStyle>
            <a:lvl1pPr mar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2397" b="1" dirty="0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1pPr>
            <a:lvl2pPr marL="2115" indent="0"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Tx/>
              <a:buNone/>
              <a:defRPr sz="2100" b="1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</a:lstStyle>
          <a:p>
            <a:pPr marL="0" lv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Title</a:t>
            </a:r>
          </a:p>
          <a:p>
            <a:pPr marL="2115" lvl="1" indent="0"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Tx/>
              <a:buNone/>
            </a:pPr>
            <a:r>
              <a:rPr lang="en-US" dirty="0"/>
              <a:t>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C81F55-1569-5E47-B8F7-D5AEA9AF07C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109" y="1376165"/>
            <a:ext cx="5464629" cy="49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350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Example - add image in ang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>
            <a:extLst>
              <a:ext uri="{FF2B5EF4-FFF2-40B4-BE49-F238E27FC236}">
                <a16:creationId xmlns:a16="http://schemas.microsoft.com/office/drawing/2014/main" id="{2FCEA611-B439-FC4C-B622-01ED0807942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48803" y="228601"/>
            <a:ext cx="9498911" cy="6394467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768 w 10000"/>
              <a:gd name="connsiteY0" fmla="*/ 57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768 w 10000"/>
              <a:gd name="connsiteY5" fmla="*/ 5700 h 10000"/>
              <a:gd name="connsiteX0" fmla="*/ 768 w 10000"/>
              <a:gd name="connsiteY0" fmla="*/ 5700 h 10000"/>
              <a:gd name="connsiteX1" fmla="*/ 6707 w 10000"/>
              <a:gd name="connsiteY1" fmla="*/ 5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768 w 10000"/>
              <a:gd name="connsiteY5" fmla="*/ 5700 h 10000"/>
              <a:gd name="connsiteX0" fmla="*/ 0 w 10000"/>
              <a:gd name="connsiteY0" fmla="*/ 10000 h 10000"/>
              <a:gd name="connsiteX1" fmla="*/ 6707 w 10000"/>
              <a:gd name="connsiteY1" fmla="*/ 5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6729 w 10000"/>
              <a:gd name="connsiteY1" fmla="*/ 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6729" y="2"/>
                </a:ln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>
              <a:lumMod val="75000"/>
              <a:alpha val="54118"/>
            </a:schemeClr>
          </a:solidFill>
        </p:spPr>
        <p:txBody>
          <a:bodyPr lIns="3840480" tIns="2194560" bIns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2BEF1817-21A0-4C2F-A62A-191220F7DC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8342" y="2191521"/>
            <a:ext cx="5072061" cy="789127"/>
          </a:xfrm>
          <a:prstGeom prst="rect">
            <a:avLst/>
          </a:prstGeom>
        </p:spPr>
        <p:txBody>
          <a:bodyPr>
            <a:spAutoFit/>
          </a:bodyPr>
          <a:lstStyle>
            <a:lvl1pPr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defRPr lang="en-US" sz="2397" b="1" dirty="0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1pPr>
            <a:lvl2pPr>
              <a:defRPr lang="en-US" sz="2100" b="1" dirty="0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</a:lstStyle>
          <a:p>
            <a:pPr marL="0" lv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Title</a:t>
            </a:r>
          </a:p>
          <a:p>
            <a:pPr marL="2115" lvl="1" indent="0"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Tx/>
              <a:buNone/>
            </a:pPr>
            <a:r>
              <a:rPr lang="en-US" dirty="0"/>
              <a:t>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16D660-6EF0-5046-AD80-8667B3823B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109" y="1376165"/>
            <a:ext cx="5464629" cy="49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412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layout - white frame - add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AD906EC-B024-484B-92E6-4EBDE95DAF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051" y="0"/>
            <a:ext cx="12172949" cy="6858000"/>
          </a:xfrm>
          <a:solidFill>
            <a:schemeClr val="bg1">
              <a:lumMod val="85000"/>
            </a:schemeClr>
          </a:solidFill>
        </p:spPr>
        <p:txBody>
          <a:bodyPr anchor="ctr" anchorCtr="1">
            <a:norm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  <a:lvl7pPr>
              <a:defRPr sz="1200"/>
            </a:lvl7pPr>
            <a:lvl9pPr>
              <a:lnSpc>
                <a:spcPct val="100000"/>
              </a:lnSpc>
              <a:spcBef>
                <a:spcPts val="600"/>
              </a:spcBef>
              <a:defRPr sz="1200">
                <a:solidFill>
                  <a:srgbClr val="0086A5"/>
                </a:solidFill>
              </a:defRPr>
            </a:lvl9pPr>
          </a:lstStyle>
          <a:p>
            <a:pPr marL="2215277" marR="0" lvl="8" indent="0" defTabSz="914400" eaLnBrk="1" fontAlgn="auto" latinLnBrk="0" hangingPunct="1">
              <a:lnSpc>
                <a:spcPct val="15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6109E5-8843-4322-8254-7D6B0AAC0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3" y="0"/>
            <a:ext cx="12211053" cy="6879467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894C123-C3D6-477D-8C14-D57BD542F6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8342" y="2191521"/>
            <a:ext cx="5072061" cy="789127"/>
          </a:xfrm>
          <a:prstGeom prst="rect">
            <a:avLst/>
          </a:prstGeom>
        </p:spPr>
        <p:txBody>
          <a:bodyPr>
            <a:spAutoFit/>
          </a:bodyPr>
          <a:lstStyle>
            <a:lvl1pPr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defRPr lang="en-US" sz="2397" b="1" dirty="0">
                <a:solidFill>
                  <a:schemeClr val="bg1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1pPr>
            <a:lvl2pPr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defRPr lang="en-US" sz="2131" b="1" dirty="0">
                <a:solidFill>
                  <a:schemeClr val="bg1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</a:lstStyle>
          <a:p>
            <a:pPr marL="0" lv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Title</a:t>
            </a:r>
          </a:p>
          <a:p>
            <a:pPr marL="2115" lvl="1" indent="0"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Tx/>
              <a:buNone/>
            </a:pPr>
            <a:r>
              <a:rPr lang="en-US" dirty="0"/>
              <a:t>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A896C8-11B8-D943-94E6-D23AE808E8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896" y="1386294"/>
            <a:ext cx="5464629" cy="49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88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option - imag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E1448C5-B485-4568-9DCD-BD231DC3CF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56674" y="232515"/>
            <a:ext cx="11691039" cy="63929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DFA799-1FE8-E44E-B67B-91A55CAA62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7120" y="30480"/>
            <a:ext cx="9814560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DAE416-116A-45B6-BD69-F875461587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3271" y="3307231"/>
            <a:ext cx="5072061" cy="49183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97" b="1">
                <a:solidFill>
                  <a:schemeClr val="bg1"/>
                </a:solidFill>
                <a:latin typeface="+mj-lt"/>
                <a:ea typeface="Sharp Sans" pitchFamily="2" charset="0"/>
                <a:cs typeface="Sharp Sans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79632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option - im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AB73DA-E78F-4CF8-9A8F-9A842A6B69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0"/>
          <a:stretch/>
        </p:blipFill>
        <p:spPr>
          <a:xfrm flipH="1">
            <a:off x="267961" y="234936"/>
            <a:ext cx="11675684" cy="63881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99F28C-6AAF-BB48-BE52-1D8FA738C3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7120" y="30480"/>
            <a:ext cx="9814560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DAE416-116A-45B6-BD69-F875461587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3271" y="3312136"/>
            <a:ext cx="5072061" cy="49183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97" b="1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664699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Section or quote -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rge building in the background&#10;&#10;Description automatically generated">
            <a:extLst>
              <a:ext uri="{FF2B5EF4-FFF2-40B4-BE49-F238E27FC236}">
                <a16:creationId xmlns:a16="http://schemas.microsoft.com/office/drawing/2014/main" id="{4409547A-A2DC-4F07-A686-BFE94D9AEC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873" y="-1"/>
            <a:ext cx="12096210" cy="68124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9C6D4C-AD3D-4E9C-AB9B-777134501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7243" y="-22779"/>
            <a:ext cx="1217295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319A59-BD91-423F-B68B-14AA278C20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7750" y="1424705"/>
            <a:ext cx="10392834" cy="95333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b="1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 or quote could go here if needed, in white or blue</a:t>
            </a:r>
          </a:p>
          <a:p>
            <a:pPr lvl="0"/>
            <a:r>
              <a:rPr lang="en-US" dirty="0"/>
              <a:t>To change this image. Go to the master slide and move the white border out of the way, change your picture and then place the white border around the picture.</a:t>
            </a:r>
          </a:p>
        </p:txBody>
      </p:sp>
    </p:spTree>
    <p:extLst>
      <p:ext uri="{BB962C8B-B14F-4D97-AF65-F5344CB8AC3E}">
        <p14:creationId xmlns:p14="http://schemas.microsoft.com/office/powerpoint/2010/main" val="42517137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or quote - yell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225A45-6A00-4C0F-B082-1A1C725C8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6" y="16936"/>
            <a:ext cx="1217295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319A59-BD91-423F-B68B-14AA278C20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6539" y="3309943"/>
            <a:ext cx="11701461" cy="49183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97" b="1">
                <a:solidFill>
                  <a:srgbClr val="1A85AC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2820250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26FC59A9-7DBB-DB43-8DD4-673252244501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00CF4-9A34-4D91-AADB-8FCF9EF66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9318" y="1365681"/>
            <a:ext cx="10515600" cy="435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9B6FD1-AA26-4CBE-9EA5-9FD6F741B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784" y="480288"/>
            <a:ext cx="10515600" cy="58413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3D966710-19FC-40BF-A030-F2E9DF723F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F2AFFA-EF30-4E29-8C62-B3BC7778DB7B}"/>
              </a:ext>
            </a:extLst>
          </p:cNvPr>
          <p:cNvSpPr txBox="1"/>
          <p:nvPr userDrawn="1"/>
        </p:nvSpPr>
        <p:spPr>
          <a:xfrm>
            <a:off x="6166395" y="6110513"/>
            <a:ext cx="184731" cy="255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59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4251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70" r:id="rId4"/>
    <p:sldLayoutId id="2147483671" r:id="rId5"/>
    <p:sldLayoutId id="2147483697" r:id="rId6"/>
    <p:sldLayoutId id="2147483698" r:id="rId7"/>
    <p:sldLayoutId id="2147483674" r:id="rId8"/>
    <p:sldLayoutId id="2147483675" r:id="rId9"/>
    <p:sldLayoutId id="2147483676" r:id="rId10"/>
    <p:sldLayoutId id="2147483677" r:id="rId11"/>
    <p:sldLayoutId id="2147483679" r:id="rId12"/>
    <p:sldLayoutId id="2147483700" r:id="rId13"/>
    <p:sldLayoutId id="2147483699" r:id="rId14"/>
    <p:sldLayoutId id="2147483682" r:id="rId15"/>
    <p:sldLayoutId id="214748370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  <p:sldLayoutId id="2147483691" r:id="rId25"/>
    <p:sldLayoutId id="2147483692" r:id="rId26"/>
    <p:sldLayoutId id="2147483693" r:id="rId27"/>
  </p:sldLayoutIdLst>
  <p:hf sldNum="0" hdr="0" dt="0"/>
  <p:txStyles>
    <p:titleStyle>
      <a:lvl1pPr eaLnBrk="1" hangingPunct="1">
        <a:defRPr sz="3196" b="1">
          <a:solidFill>
            <a:schemeClr val="tx2"/>
          </a:solidFill>
          <a:latin typeface="+mn-lt"/>
          <a:ea typeface="Sharp Sans Extrabold" pitchFamily="2" charset="0"/>
          <a:cs typeface="Sharp Sans Extrabold" pitchFamily="2" charset="0"/>
        </a:defRPr>
      </a:lvl1pPr>
    </p:titleStyle>
    <p:bodyStyle>
      <a:lvl1pPr marL="0" eaLnBrk="1" hangingPunct="1">
        <a:lnSpc>
          <a:spcPct val="150000"/>
        </a:lnSpc>
        <a:spcBef>
          <a:spcPts val="799"/>
        </a:spcBef>
        <a:defRPr sz="2100" b="1">
          <a:solidFill>
            <a:srgbClr val="008FBE"/>
          </a:solidFill>
          <a:latin typeface="+mn-lt"/>
          <a:ea typeface="Sharp Sans" pitchFamily="2" charset="0"/>
          <a:cs typeface="Sharp Sans" pitchFamily="2" charset="0"/>
        </a:defRPr>
      </a:lvl1pPr>
      <a:lvl2pPr marL="382652" indent="-380538" eaLnBrk="1" hangingPunct="1"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100">
          <a:solidFill>
            <a:srgbClr val="555555"/>
          </a:solidFill>
          <a:latin typeface="+mn-lt"/>
          <a:ea typeface="Sharp Sans Medium" pitchFamily="2" charset="0"/>
          <a:cs typeface="Sharp Sans Medium" pitchFamily="2" charset="0"/>
        </a:defRPr>
      </a:lvl2pPr>
      <a:lvl3pPr marL="813928" indent="-380538" eaLnBrk="1" hangingPunct="1">
        <a:spcBef>
          <a:spcPts val="400"/>
        </a:spcBef>
        <a:spcAft>
          <a:spcPts val="400"/>
        </a:spcAft>
        <a:buFont typeface="Arial" panose="020B0604020202020204" pitchFamily="34" charset="0"/>
        <a:buChar char="−"/>
        <a:defRPr sz="1800">
          <a:solidFill>
            <a:srgbClr val="555555"/>
          </a:solidFill>
          <a:latin typeface="+mn-lt"/>
          <a:ea typeface="Sharp Sans Medium" pitchFamily="2" charset="0"/>
          <a:cs typeface="Sharp Sans Medium" pitchFamily="2" charset="0"/>
        </a:defRPr>
      </a:lvl3pPr>
      <a:lvl4pPr marL="1211267" indent="-380538" eaLnBrk="1" hangingPunct="1"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1800">
          <a:solidFill>
            <a:srgbClr val="555555"/>
          </a:solidFill>
          <a:latin typeface="+mn-lt"/>
          <a:ea typeface="Sharp Sans Medium" pitchFamily="2" charset="0"/>
          <a:cs typeface="Sharp Sans Medium" pitchFamily="2" charset="0"/>
        </a:defRPr>
      </a:lvl4pPr>
      <a:lvl5pPr marL="1488175" indent="-380538" eaLnBrk="1" hangingPunct="1">
        <a:spcBef>
          <a:spcPts val="400"/>
        </a:spcBef>
        <a:spcAft>
          <a:spcPts val="400"/>
        </a:spcAft>
        <a:buFont typeface="Arial" panose="020B0604020202020204" pitchFamily="34" charset="0"/>
        <a:buChar char="−"/>
        <a:defRPr sz="1800">
          <a:solidFill>
            <a:srgbClr val="555555"/>
          </a:solidFill>
          <a:latin typeface="+mn-lt"/>
          <a:ea typeface="Sharp Sans Medium" pitchFamily="2" charset="0"/>
          <a:cs typeface="Sharp Sans Medium" pitchFamily="2" charset="0"/>
        </a:defRPr>
      </a:lvl5pPr>
      <a:lvl6pPr marL="1384548" eaLnBrk="1" hangingPunct="1">
        <a:defRPr>
          <a:latin typeface="+mn-lt"/>
          <a:ea typeface="+mn-ea"/>
          <a:cs typeface="+mn-cs"/>
        </a:defRPr>
      </a:lvl6pPr>
      <a:lvl7pPr marL="1661457" eaLnBrk="1" hangingPunct="1">
        <a:defRPr>
          <a:latin typeface="+mn-lt"/>
          <a:ea typeface="+mn-ea"/>
          <a:cs typeface="+mn-cs"/>
        </a:defRPr>
      </a:lvl7pPr>
      <a:lvl8pPr marL="1938369" eaLnBrk="1" hangingPunct="1">
        <a:defRPr>
          <a:latin typeface="+mn-lt"/>
          <a:ea typeface="+mn-ea"/>
          <a:cs typeface="+mn-cs"/>
        </a:defRPr>
      </a:lvl8pPr>
      <a:lvl9pPr marL="2215277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6909" eaLnBrk="1" hangingPunct="1">
        <a:defRPr>
          <a:latin typeface="+mn-lt"/>
          <a:ea typeface="+mn-ea"/>
          <a:cs typeface="+mn-cs"/>
        </a:defRPr>
      </a:lvl2pPr>
      <a:lvl3pPr marL="553819" eaLnBrk="1" hangingPunct="1">
        <a:defRPr>
          <a:latin typeface="+mn-lt"/>
          <a:ea typeface="+mn-ea"/>
          <a:cs typeface="+mn-cs"/>
        </a:defRPr>
      </a:lvl3pPr>
      <a:lvl4pPr marL="830729" eaLnBrk="1" hangingPunct="1">
        <a:defRPr>
          <a:latin typeface="+mn-lt"/>
          <a:ea typeface="+mn-ea"/>
          <a:cs typeface="+mn-cs"/>
        </a:defRPr>
      </a:lvl4pPr>
      <a:lvl5pPr marL="1107638" eaLnBrk="1" hangingPunct="1">
        <a:defRPr>
          <a:latin typeface="+mn-lt"/>
          <a:ea typeface="+mn-ea"/>
          <a:cs typeface="+mn-cs"/>
        </a:defRPr>
      </a:lvl5pPr>
      <a:lvl6pPr marL="1384548" eaLnBrk="1" hangingPunct="1">
        <a:defRPr>
          <a:latin typeface="+mn-lt"/>
          <a:ea typeface="+mn-ea"/>
          <a:cs typeface="+mn-cs"/>
        </a:defRPr>
      </a:lvl6pPr>
      <a:lvl7pPr marL="1661457" eaLnBrk="1" hangingPunct="1">
        <a:defRPr>
          <a:latin typeface="+mn-lt"/>
          <a:ea typeface="+mn-ea"/>
          <a:cs typeface="+mn-cs"/>
        </a:defRPr>
      </a:lvl7pPr>
      <a:lvl8pPr marL="1938369" eaLnBrk="1" hangingPunct="1">
        <a:defRPr>
          <a:latin typeface="+mn-lt"/>
          <a:ea typeface="+mn-ea"/>
          <a:cs typeface="+mn-cs"/>
        </a:defRPr>
      </a:lvl8pPr>
      <a:lvl9pPr marL="2215277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574" userDrawn="1">
          <p15:clr>
            <a:srgbClr val="F26B43"/>
          </p15:clr>
        </p15:guide>
        <p15:guide id="5" pos="609" userDrawn="1">
          <p15:clr>
            <a:srgbClr val="F26B43"/>
          </p15:clr>
        </p15:guide>
        <p15:guide id="9" orient="horz" pos="1578" userDrawn="1">
          <p15:clr>
            <a:srgbClr val="F26B43"/>
          </p15:clr>
        </p15:guide>
        <p15:guide id="13" orient="horz" pos="109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E7F9FB-6CA2-4597-A8CD-F2F28ED6D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971" y="846306"/>
            <a:ext cx="11186038" cy="5569734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 to 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(254) 206-2572</a:t>
            </a:r>
            <a:r>
              <a:rPr lang="en-US" sz="7200" kern="14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record attendance for this CME session.</a:t>
            </a:r>
            <a:br>
              <a:rPr lang="en-US" sz="7200" kern="14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kern="14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kern="14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600" i="1" kern="14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Attendance is open 15 minutes before the session and will close 24 hours after the session </a:t>
            </a:r>
            <a:r>
              <a:rPr lang="en-US" sz="5600" i="1" kern="1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ends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October 29, 2020 </a:t>
            </a:r>
            <a:br>
              <a:rPr lang="en-US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WebEx</a:t>
            </a:r>
            <a:br>
              <a:rPr lang="en-US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kern="1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/>
            </a:r>
            <a:br>
              <a:rPr lang="en-US" sz="4400" kern="1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endParaRPr lang="en-US" sz="4400" kern="1400" dirty="0" smtClean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endParaRPr lang="en-US" sz="4400" kern="14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4400" kern="14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4400" kern="14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4400" kern="1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4400" kern="14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4400" kern="14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4400" kern="1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r>
              <a:rPr lang="en-US" sz="4400" kern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400" b="0" kern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Upon completion of this activity, the participant should be able to:  </a:t>
            </a:r>
          </a:p>
          <a:p>
            <a:pPr marL="228600" indent="-2743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b="0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BSWH/HTPN leadership structure and resources within our organization</a:t>
            </a:r>
            <a:endParaRPr lang="en-US" sz="4400" b="0" kern="1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743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b="0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Recognize what gorals our organization is striving for and how they play a role in the overall success of HTPN</a:t>
            </a:r>
          </a:p>
          <a:p>
            <a:pPr marL="228600" indent="-2743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b="0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Navigate our intranet site and understand the technology applications our organization uses</a:t>
            </a:r>
          </a:p>
          <a:p>
            <a:pPr marL="228600" indent="-2743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b="0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Explain and comprehend our population health strategy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4400" b="0" kern="1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4400" b="0" i="1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*This content is not related to products or business lines of an ACCME–defined commercial interest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4400" b="0" i="1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**There are no relevant financial relationships with ACCME-defined commercial interests for anyone who was in control of the content of this activity.</a:t>
            </a:r>
            <a:br>
              <a:rPr lang="en-US" sz="4400" b="0" i="1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0" kern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b="0" kern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ACCREDITATION:</a:t>
            </a:r>
            <a:r>
              <a:rPr lang="en-US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A. Webb Roberts Center for Continuing Medical Education of Baylor Scott &amp; White Health is accredited by the Accreditation Council for Continuing Medical Education (ACCME) to provide continuing medical education for physicians</a:t>
            </a:r>
            <a:r>
              <a:rPr lang="en-US" sz="4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4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DESIGNATION:</a:t>
            </a:r>
            <a:r>
              <a:rPr lang="en-US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A. Webb Roberts Center for Continuing Medical Education of Baylor Scott &amp; White Health designates this live activity for a maximum </a:t>
            </a:r>
            <a:r>
              <a:rPr lang="en-US" sz="4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4.25 </a:t>
            </a:r>
            <a:r>
              <a:rPr lang="en-US" sz="44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 PRA Category 1 Credit</a:t>
            </a:r>
            <a:r>
              <a:rPr lang="en-US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™. Physicians should claim only the credit commensurate with the extent of their participation in the activity. 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95FC6B4-4693-44D2-AD9B-DFAA5AF5E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70104"/>
            <a:ext cx="10515600" cy="602782"/>
          </a:xfrm>
          <a:solidFill>
            <a:srgbClr val="FFB71B"/>
          </a:solidFill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414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HTPN New Physician &amp; APP Orientation</a:t>
            </a:r>
            <a:endParaRPr lang="en-US" sz="3600" dirty="0">
              <a:solidFill>
                <a:srgbClr val="4141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48800" y="6488668"/>
            <a:ext cx="10118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 </a:t>
            </a:r>
            <a:r>
              <a:rPr lang="en-US" sz="1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</a:t>
            </a:r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9/8/20</a:t>
            </a:r>
            <a:endParaRPr lang="en-US" sz="1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378824"/>
              </p:ext>
            </p:extLst>
          </p:nvPr>
        </p:nvGraphicFramePr>
        <p:xfrm>
          <a:off x="2913063" y="2057400"/>
          <a:ext cx="6508750" cy="19741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8475">
                  <a:extLst>
                    <a:ext uri="{9D8B030D-6E8A-4147-A177-3AD203B41FA5}">
                      <a16:colId xmlns:a16="http://schemas.microsoft.com/office/drawing/2014/main" val="44449518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470452707"/>
                    </a:ext>
                  </a:extLst>
                </a:gridCol>
                <a:gridCol w="2111375">
                  <a:extLst>
                    <a:ext uri="{9D8B030D-6E8A-4147-A177-3AD203B41FA5}">
                      <a16:colId xmlns:a16="http://schemas.microsoft.com/office/drawing/2014/main" val="3722405590"/>
                    </a:ext>
                  </a:extLst>
                </a:gridCol>
              </a:tblGrid>
              <a:tr h="1512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 cap="all">
                          <a:effectLst/>
                        </a:rPr>
                        <a:t>Time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 cap="all">
                          <a:effectLst/>
                        </a:rPr>
                        <a:t>Topic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 cap="all">
                          <a:effectLst/>
                        </a:rPr>
                        <a:t>Facilitator(s)/ Presenter(s)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01632928"/>
                  </a:ext>
                </a:extLst>
              </a:tr>
              <a:tr h="3695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8:00am – 9:00am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Welcome &amp; Overview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HTPN Resources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Brent Walker, DO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Chief Medical Officer, HTPN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09855760"/>
                  </a:ext>
                </a:extLst>
              </a:tr>
              <a:tr h="1765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9:00am – 9:30am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Technology Demo &amp; Education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Chebon Bravo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382325"/>
                  </a:ext>
                </a:extLst>
              </a:tr>
              <a:tr h="1765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9:30am – 9:40am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Break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6300741"/>
                  </a:ext>
                </a:extLst>
              </a:tr>
              <a:tr h="3610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9:40am – 10:00am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Virtual Health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Carey Le Mener, MD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VP Primary Care, HTPN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1078765"/>
                  </a:ext>
                </a:extLst>
              </a:tr>
              <a:tr h="1765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10:00am – 10:45am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Introduction into Population Health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Carey Le Mener, MD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34356558"/>
                  </a:ext>
                </a:extLst>
              </a:tr>
              <a:tr h="5625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10:45am – 12:30pm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Breakout Sessions </a:t>
                      </a:r>
                      <a:br>
                        <a:rPr lang="en-US" sz="1050">
                          <a:effectLst/>
                        </a:rPr>
                      </a:br>
                      <a:r>
                        <a:rPr lang="en-US" sz="1050">
                          <a:effectLst/>
                        </a:rPr>
                        <a:t>Physicians </a:t>
                      </a:r>
                      <a:br>
                        <a:rPr lang="en-US" sz="1050">
                          <a:effectLst/>
                        </a:rPr>
                      </a:br>
                      <a:r>
                        <a:rPr lang="en-US" sz="1050">
                          <a:effectLst/>
                        </a:rPr>
                        <a:t>APPs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u="sng" dirty="0">
                          <a:effectLst/>
                        </a:rPr>
                        <a:t>Physicians</a:t>
                      </a:r>
                      <a:r>
                        <a:rPr lang="en-US" sz="1050" dirty="0">
                          <a:effectLst/>
                        </a:rPr>
                        <a:t>: Carey Le Mener, MD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u="sng" dirty="0">
                          <a:effectLst/>
                        </a:rPr>
                        <a:t>APPs</a:t>
                      </a:r>
                      <a:r>
                        <a:rPr lang="en-US" sz="1050" dirty="0">
                          <a:effectLst/>
                        </a:rPr>
                        <a:t>: Monica Ward, PA-C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6232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590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SWH_BRAND">
  <a:themeElements>
    <a:clrScheme name="BSW">
      <a:dk1>
        <a:sysClr val="windowText" lastClr="000000"/>
      </a:dk1>
      <a:lt1>
        <a:sysClr val="window" lastClr="FFFFFF"/>
      </a:lt1>
      <a:dk2>
        <a:srgbClr val="54585A"/>
      </a:dk2>
      <a:lt2>
        <a:srgbClr val="C7C9C7"/>
      </a:lt2>
      <a:accent1>
        <a:srgbClr val="0090BA"/>
      </a:accent1>
      <a:accent2>
        <a:srgbClr val="FEBC11"/>
      </a:accent2>
      <a:accent3>
        <a:srgbClr val="17479E"/>
      </a:accent3>
      <a:accent4>
        <a:srgbClr val="009B77"/>
      </a:accent4>
      <a:accent5>
        <a:srgbClr val="C8102E"/>
      </a:accent5>
      <a:accent6>
        <a:srgbClr val="671E75"/>
      </a:accent6>
      <a:hlink>
        <a:srgbClr val="0F4B90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SWMCD_Template_Sharp Sans" id="{F11FCDA9-B03C-454B-885C-16B6586A6CE2}" vid="{7761CB45-5B0A-41B7-92D7-0B3E2205C3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3FC78B958C3F429C5D0B6232A7F632" ma:contentTypeVersion="12" ma:contentTypeDescription="Create a new document." ma:contentTypeScope="" ma:versionID="e5c30ddbdc8622053ca9f9f0ddb3c31c">
  <xsd:schema xmlns:xsd="http://www.w3.org/2001/XMLSchema" xmlns:xs="http://www.w3.org/2001/XMLSchema" xmlns:p="http://schemas.microsoft.com/office/2006/metadata/properties" xmlns:ns3="75f8f995-41ce-4d37-b2f7-4a90df6cc809" xmlns:ns4="dfbe15ba-ce5e-4439-92eb-f64dedfae6d7" targetNamespace="http://schemas.microsoft.com/office/2006/metadata/properties" ma:root="true" ma:fieldsID="b442687681e4474f235044132a5ab344" ns3:_="" ns4:_="">
    <xsd:import namespace="75f8f995-41ce-4d37-b2f7-4a90df6cc809"/>
    <xsd:import namespace="dfbe15ba-ce5e-4439-92eb-f64dedfae6d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f8f995-41ce-4d37-b2f7-4a90df6cc80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be15ba-ce5e-4439-92eb-f64dedfae6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E74862-32E4-451C-B668-9D7D92B6B9A5}">
  <ds:schemaRefs>
    <ds:schemaRef ds:uri="dfbe15ba-ce5e-4439-92eb-f64dedfae6d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75f8f995-41ce-4d37-b2f7-4a90df6cc80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45231DB-D086-4BA2-A3C1-2D04D2F567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f8f995-41ce-4d37-b2f7-4a90df6cc809"/>
    <ds:schemaRef ds:uri="dfbe15ba-ce5e-4439-92eb-f64dedfae6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AA0CA06-BAC0-457C-B6BA-A09886C270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BSWMCD_Template_Sharp Sans</Template>
  <TotalTime>30022</TotalTime>
  <Words>338</Words>
  <Application>Microsoft Office PowerPoint</Application>
  <PresentationFormat>Widescreen</PresentationFormat>
  <Paragraphs>47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Sharp Sans</vt:lpstr>
      <vt:lpstr>Sharp Sans Extrabold</vt:lpstr>
      <vt:lpstr>Sharp Sans Medium</vt:lpstr>
      <vt:lpstr>Times New Roman</vt:lpstr>
      <vt:lpstr>Wingdings</vt:lpstr>
      <vt:lpstr>1_BSWH_BRAND</vt:lpstr>
      <vt:lpstr>HTPN New Physician &amp; APP Orientation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Hello.</dc:title>
  <dc:creator>Chris Dupree</dc:creator>
  <cp:lastModifiedBy>Snyder, Patricia A</cp:lastModifiedBy>
  <cp:revision>667</cp:revision>
  <cp:lastPrinted>2019-01-07T20:06:37Z</cp:lastPrinted>
  <dcterms:created xsi:type="dcterms:W3CDTF">2018-05-01T22:05:40Z</dcterms:created>
  <dcterms:modified xsi:type="dcterms:W3CDTF">2020-09-23T16:00:21Z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2018-04-30T00:00:00Z</vt:filetime>
  </property>
  <property fmtid="{D5CDD505-2E9C-101B-9397-08002B2CF9AE}" pid="3" name="Creator">
    <vt:lpwstr>Adobe InDesign CC 13.1 (Macintosh)</vt:lpwstr>
  </property>
  <property fmtid="{D5CDD505-2E9C-101B-9397-08002B2CF9AE}" pid="4" name="LastSaved">
    <vt:filetime>2018-05-01T00:00:00Z</vt:filetime>
  </property>
  <property fmtid="{D5CDD505-2E9C-101B-9397-08002B2CF9AE}" pid="5" name="ContentTypeId">
    <vt:lpwstr>0x010100E83FC78B958C3F429C5D0B6232A7F632</vt:lpwstr>
  </property>
</Properties>
</file>