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65" d="100"/>
          <a:sy n="65" d="100"/>
        </p:scale>
        <p:origin x="104" y="5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6"/>
            <a:ext cx="11186038" cy="564236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400" dirty="0" smtClean="0"/>
              <a:t/>
            </a:r>
            <a:br>
              <a:rPr lang="en-US" sz="6400" dirty="0" smtClean="0"/>
            </a:br>
            <a:endParaRPr lang="en-US" sz="6400" dirty="0" smtClean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1200" dirty="0" smtClean="0"/>
              <a:t>March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11, 2021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5:30 PM- 6:30 PM</a:t>
            </a:r>
            <a:b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56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6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colorectal cancer screening guidelines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the causes of colorectal cancer in young adults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colorectal cancer staging system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colorectal cancer treatment options – focus on locally advanced rectal cancer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b="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FACULTY/PLANNER </a:t>
            </a:r>
            <a:r>
              <a:rPr lang="en-US" sz="56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DISCLOSURES:  </a:t>
            </a:r>
            <a:r>
              <a:rPr lang="en-US" sz="5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Clifford </a:t>
            </a:r>
            <a:r>
              <a:rPr lang="en-US" sz="5600" b="0" kern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Simmang</a:t>
            </a:r>
            <a:r>
              <a:rPr lang="en-US" sz="5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MD, Vikas Aurora, MD and Ravi Patel, MD </a:t>
            </a:r>
            <a:r>
              <a:rPr lang="en-US" sz="56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have a relevant financial interest or affiliation with any entity producing, marketing, re-selling, or distributing health care goods or services consumed by, or used on, patients.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</a:t>
            </a:r>
            <a:r>
              <a:rPr lang="en-US" sz="5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  <a:r>
              <a:rPr lang="en-US" sz="56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56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5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of 1 </a:t>
            </a:r>
            <a:r>
              <a:rPr lang="en-US" sz="56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5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  <a:endParaRPr lang="en-US" sz="5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0" i="1" dirty="0" smtClean="0">
                <a:solidFill>
                  <a:srgbClr val="4141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0" i="1" dirty="0" smtClean="0">
                <a:solidFill>
                  <a:srgbClr val="4141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Colorectal Cancer – Increasing Incidence in Young Adults</a:t>
            </a:r>
            <a:endParaRPr lang="en-US" sz="28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74862-32E4-451C-B668-9D7D92B6B9A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fbe15ba-ce5e-4439-92eb-f64dedfae6d7"/>
    <ds:schemaRef ds:uri="http://schemas.microsoft.com/office/2006/documentManagement/types"/>
    <ds:schemaRef ds:uri="http://schemas.openxmlformats.org/package/2006/metadata/core-properties"/>
    <ds:schemaRef ds:uri="75f8f995-41ce-4d37-b2f7-4a90df6cc80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31445</TotalTime>
  <Words>217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Sharp Sans</vt:lpstr>
      <vt:lpstr>Sharp Sans Extrabold</vt:lpstr>
      <vt:lpstr>Sharp Sans Medium</vt:lpstr>
      <vt:lpstr>Times New Roman</vt:lpstr>
      <vt:lpstr>1_BSWH_BRAND</vt:lpstr>
      <vt:lpstr>Colorectal Cancer – Increasing Incidence in Young Adults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Patricia Snyder</cp:lastModifiedBy>
  <cp:revision>671</cp:revision>
  <cp:lastPrinted>2019-01-07T20:06:37Z</cp:lastPrinted>
  <dcterms:created xsi:type="dcterms:W3CDTF">2018-05-01T22:05:40Z</dcterms:created>
  <dcterms:modified xsi:type="dcterms:W3CDTF">2021-03-04T18:28:58Z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