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101" d="100"/>
          <a:sy n="101" d="100"/>
        </p:scale>
        <p:origin x="1032" y="72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5"/>
            <a:ext cx="11186038" cy="588858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23,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– Microsoft Teams</a:t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sz="44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sz="4400" kern="1400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36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  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sz="36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BSWH/HTPN leadership structure and resources within our organization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 what gorals our organization is striving for and how they play a role in the overall success of HTPN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Navigate our intranet site and understand the technology applications our organization uses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and comprehend our population health strategy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*This content is not related to products or business lines of an ACCME–defined commercial interest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**There are no relevant financial relationships with ACCME-defined commercial interests for anyone who was in control of the content of this activity.</a:t>
            </a:r>
            <a:br>
              <a:rPr lang="en-US" sz="36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ACCREDITATION: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physicians</a:t>
            </a:r>
            <a:r>
              <a:rPr 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</a:t>
            </a:r>
            <a:r>
              <a:rPr lang="en-US" sz="3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5.25 </a:t>
            </a:r>
            <a:r>
              <a:rPr lang="en-US" sz="36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HTPN New Physician &amp; APP Orientation</a:t>
            </a:r>
            <a:endParaRPr lang="en-US" sz="36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67" y="1466063"/>
            <a:ext cx="6515665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E74862-32E4-451C-B668-9D7D92B6B9A5}">
  <ds:schemaRefs>
    <ds:schemaRef ds:uri="http://purl.org/dc/elements/1.1/"/>
    <ds:schemaRef ds:uri="http://schemas.microsoft.com/office/2006/metadata/properties"/>
    <ds:schemaRef ds:uri="dfbe15ba-ce5e-4439-92eb-f64dedfae6d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f8f995-41ce-4d37-b2f7-4a90df6cc80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30388</TotalTime>
  <Words>220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Sharp Sans</vt:lpstr>
      <vt:lpstr>Sharp Sans Extrabold</vt:lpstr>
      <vt:lpstr>Sharp Sans Medium</vt:lpstr>
      <vt:lpstr>Times New Roman</vt:lpstr>
      <vt:lpstr>Wingdings</vt:lpstr>
      <vt:lpstr>1_BSWH_BRAND</vt:lpstr>
      <vt:lpstr>HTPN New Physician &amp; APP Orientation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Snyder, Patricia A</cp:lastModifiedBy>
  <cp:revision>687</cp:revision>
  <cp:lastPrinted>2019-01-07T20:06:37Z</cp:lastPrinted>
  <dcterms:created xsi:type="dcterms:W3CDTF">2018-05-01T22:05:40Z</dcterms:created>
  <dcterms:modified xsi:type="dcterms:W3CDTF">2021-09-17T15:29:04Z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