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46" d="100"/>
          <a:sy n="46" d="100"/>
        </p:scale>
        <p:origin x="158" y="53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5"/>
            <a:ext cx="11186038" cy="581013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_________ to (254) 206-2572</a:t>
            </a:r>
            <a:r>
              <a:rPr lang="en-US" sz="7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7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i="1" kern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</a:t>
            </a:r>
            <a:r>
              <a:rPr lang="en-US" sz="6600" i="1" kern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open 15 minutes before the session and will close 7 days after the session ends</a:t>
            </a:r>
            <a:br>
              <a:rPr lang="en-US" sz="6600" i="1" kern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(You will receive a </a:t>
            </a:r>
            <a:r>
              <a:rPr lang="en-US" sz="6000" b="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confirmation text </a:t>
            </a:r>
            <a:r>
              <a:rPr lang="en-US" sz="6000" b="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regarding your </a:t>
            </a:r>
            <a:r>
              <a:rPr lang="en-US" sz="6000" b="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and a confirmation email with instructions to complete your credit claim)  </a:t>
            </a:r>
            <a:r>
              <a:rPr lang="en-US" sz="6000" i="1" u="sng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claim credit within one week!</a:t>
            </a:r>
            <a:endParaRPr lang="en-US" sz="6000" i="1" kern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Bruce Burleson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VP/Assistant General Counsel - Patient Relations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Baylor Scott &amp; White Health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“Anatomy Of A Lawsuit”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2, 2021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BSW All Saints Ft. Worth</a:t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Microsoft TEAMS Only</a:t>
            </a:r>
            <a:b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12:00 PM- 1:00 PM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to medical providers the basic information about Texas medical malpractice law.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Summarize the medical provider’s obligations under Texas medical malpractice law.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practice tips that will assist them in avoiding law suits.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trial procedures under Texas law in malpractice cases.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of 1 </a:t>
            </a:r>
            <a:r>
              <a:rPr lang="en-US" sz="4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i="1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 </a:t>
            </a:r>
            <a:r>
              <a:rPr lang="en-US" sz="4000" b="0" i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Texas Requirements for 1 Hour of Ethics/Professional Responsibility Credit</a:t>
            </a:r>
            <a:endParaRPr lang="en-US" sz="4000" b="0" i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Risk Management Education Series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74862-32E4-451C-B668-9D7D92B6B9A5}">
  <ds:schemaRefs>
    <ds:schemaRef ds:uri="http://purl.org/dc/elements/1.1/"/>
    <ds:schemaRef ds:uri="http://schemas.microsoft.com/office/2006/metadata/properties"/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f8f995-41ce-4d37-b2f7-4a90df6cc80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30065</TotalTime>
  <Words>326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Sharp Sans</vt:lpstr>
      <vt:lpstr>Sharp Sans Extrabold</vt:lpstr>
      <vt:lpstr>Sharp Sans Medium</vt:lpstr>
      <vt:lpstr>Times New Roman</vt:lpstr>
      <vt:lpstr>1_BSWH_BRAND</vt:lpstr>
      <vt:lpstr>Temple Risk Management Education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668</cp:revision>
  <cp:lastPrinted>2019-01-07T20:06:37Z</cp:lastPrinted>
  <dcterms:created xsi:type="dcterms:W3CDTF">2018-05-01T22:05:40Z</dcterms:created>
  <dcterms:modified xsi:type="dcterms:W3CDTF">2021-10-19T17:16:38Z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