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98" d="100"/>
          <a:sy n="98" d="100"/>
        </p:scale>
        <p:origin x="1140" y="96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5"/>
            <a:ext cx="11186038" cy="588858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8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(254) 206-2572 </a:t>
            </a:r>
            <a:r>
              <a:rPr lang="en-US" sz="80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record attendance for this CME session.</a:t>
            </a:r>
            <a:br>
              <a:rPr lang="en-US" sz="80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is open 15 minutes before the session and </a:t>
            </a:r>
            <a:r>
              <a:rPr lang="en-US" sz="7200" kern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 claim will close 7 days after the session ends</a:t>
            </a:r>
            <a: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0" i="1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(You will receive a text confirmation regarding your attendance.)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br>
              <a:rPr lang="en-US" sz="44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64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Rhonda Sedberry</a:t>
            </a:r>
            <a:b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Scott &amp; White Health </a:t>
            </a:r>
          </a:p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“Working With The Difficult Patient”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19, 2023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1:00 PM- 2:00 PM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Education Center Room 109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Temple, TX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</a:t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Discuss the physician’s legal and ethical duty to treat within the context of the patient/physician relationship </a:t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Discuss the provisions of a difficult, challenging patient/physician relationship</a:t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Discuss techniques for improving communication, managing an argumentative patient, building a cooperative relationship with difficult patients and managing the flow of the encounter</a:t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Discuss appropriate documentation of the difficult, challenging relationship</a:t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Discuss the steps to terminating a patient/physician relationship</a:t>
            </a:r>
            <a:endParaRPr lang="en-US" sz="4400" b="0" kern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DISCLOSURE:  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Rhonda Sedberry has no relevant financial relationship(s) with companies whose primary business is producing, marketing, selling, re-selling, or distributing healthcare products used by or on patients.</a:t>
            </a: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PLANNER DISCLOSURE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Glen Couchman, MD, Toni Aguilar, JD and Nickel Lotspeich, JD have no relevant financial relationship(s) to disclose with companies whose primary business is producing, marketing, selling, re-selling, or distributing healthcare products used by or on patients.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physicians.</a:t>
            </a:r>
            <a:b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of 1 </a:t>
            </a:r>
            <a:r>
              <a:rPr lang="en-US" sz="4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4000" b="0" i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0" i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Meets Texas Requirements for 1 Hour of Ethics/Professional Responsibility Credit</a:t>
            </a:r>
            <a:endParaRPr lang="en-US" sz="4400" b="0" i="1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BSWH Risk Management Education Series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74862-32E4-451C-B668-9D7D92B6B9A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fbe15ba-ce5e-4439-92eb-f64dedfae6d7"/>
    <ds:schemaRef ds:uri="75f8f995-41ce-4d37-b2f7-4a90df6cc8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30245</TotalTime>
  <Words>398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Sharp Sans</vt:lpstr>
      <vt:lpstr>Times New Roman</vt:lpstr>
      <vt:lpstr>1_BSWH_BRAND</vt:lpstr>
      <vt:lpstr> BSWH Risk Management Education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671</cp:revision>
  <cp:lastPrinted>2019-01-07T20:06:37Z</cp:lastPrinted>
  <dcterms:created xsi:type="dcterms:W3CDTF">2018-05-01T22:05:40Z</dcterms:created>
  <dcterms:modified xsi:type="dcterms:W3CDTF">2023-03-02T18:46:46Z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