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6"/>
  </p:notesMasterIdLst>
  <p:handoutMasterIdLst>
    <p:handoutMasterId r:id="rId7"/>
  </p:handoutMasterIdLst>
  <p:sldIdLst>
    <p:sldId id="304" r:id="rId5"/>
  </p:sldIdLst>
  <p:sldSz cx="12192000" cy="6858000"/>
  <p:notesSz cx="9296400" cy="6881813"/>
  <p:defaultTextStyle>
    <a:defPPr>
      <a:defRPr lang="en-US"/>
    </a:defPPr>
    <a:lvl1pPr marL="0" algn="l" defTabSz="887187" rtl="0" eaLnBrk="1" latinLnBrk="0" hangingPunct="1">
      <a:defRPr sz="1746" kern="1200">
        <a:solidFill>
          <a:schemeClr val="tx1"/>
        </a:solidFill>
        <a:latin typeface="+mn-lt"/>
        <a:ea typeface="+mn-ea"/>
        <a:cs typeface="+mn-cs"/>
      </a:defRPr>
    </a:lvl1pPr>
    <a:lvl2pPr marL="443594" algn="l" defTabSz="887187" rtl="0" eaLnBrk="1" latinLnBrk="0" hangingPunct="1">
      <a:defRPr sz="1746" kern="1200">
        <a:solidFill>
          <a:schemeClr val="tx1"/>
        </a:solidFill>
        <a:latin typeface="+mn-lt"/>
        <a:ea typeface="+mn-ea"/>
        <a:cs typeface="+mn-cs"/>
      </a:defRPr>
    </a:lvl2pPr>
    <a:lvl3pPr marL="887187" algn="l" defTabSz="887187" rtl="0" eaLnBrk="1" latinLnBrk="0" hangingPunct="1">
      <a:defRPr sz="1746" kern="1200">
        <a:solidFill>
          <a:schemeClr val="tx1"/>
        </a:solidFill>
        <a:latin typeface="+mn-lt"/>
        <a:ea typeface="+mn-ea"/>
        <a:cs typeface="+mn-cs"/>
      </a:defRPr>
    </a:lvl3pPr>
    <a:lvl4pPr marL="1330781" algn="l" defTabSz="887187" rtl="0" eaLnBrk="1" latinLnBrk="0" hangingPunct="1">
      <a:defRPr sz="1746" kern="1200">
        <a:solidFill>
          <a:schemeClr val="tx1"/>
        </a:solidFill>
        <a:latin typeface="+mn-lt"/>
        <a:ea typeface="+mn-ea"/>
        <a:cs typeface="+mn-cs"/>
      </a:defRPr>
    </a:lvl4pPr>
    <a:lvl5pPr marL="1774375" algn="l" defTabSz="887187" rtl="0" eaLnBrk="1" latinLnBrk="0" hangingPunct="1">
      <a:defRPr sz="1746" kern="1200">
        <a:solidFill>
          <a:schemeClr val="tx1"/>
        </a:solidFill>
        <a:latin typeface="+mn-lt"/>
        <a:ea typeface="+mn-ea"/>
        <a:cs typeface="+mn-cs"/>
      </a:defRPr>
    </a:lvl5pPr>
    <a:lvl6pPr marL="2217969" algn="l" defTabSz="887187" rtl="0" eaLnBrk="1" latinLnBrk="0" hangingPunct="1">
      <a:defRPr sz="1746" kern="1200">
        <a:solidFill>
          <a:schemeClr val="tx1"/>
        </a:solidFill>
        <a:latin typeface="+mn-lt"/>
        <a:ea typeface="+mn-ea"/>
        <a:cs typeface="+mn-cs"/>
      </a:defRPr>
    </a:lvl6pPr>
    <a:lvl7pPr marL="2661562" algn="l" defTabSz="887187" rtl="0" eaLnBrk="1" latinLnBrk="0" hangingPunct="1">
      <a:defRPr sz="1746" kern="1200">
        <a:solidFill>
          <a:schemeClr val="tx1"/>
        </a:solidFill>
        <a:latin typeface="+mn-lt"/>
        <a:ea typeface="+mn-ea"/>
        <a:cs typeface="+mn-cs"/>
      </a:defRPr>
    </a:lvl7pPr>
    <a:lvl8pPr marL="3105156" algn="l" defTabSz="887187" rtl="0" eaLnBrk="1" latinLnBrk="0" hangingPunct="1">
      <a:defRPr sz="1746" kern="1200">
        <a:solidFill>
          <a:schemeClr val="tx1"/>
        </a:solidFill>
        <a:latin typeface="+mn-lt"/>
        <a:ea typeface="+mn-ea"/>
        <a:cs typeface="+mn-cs"/>
      </a:defRPr>
    </a:lvl8pPr>
    <a:lvl9pPr marL="3548750" algn="l" defTabSz="887187" rtl="0" eaLnBrk="1" latinLnBrk="0" hangingPunct="1">
      <a:defRPr sz="1746" kern="1200">
        <a:solidFill>
          <a:schemeClr val="tx1"/>
        </a:solidFill>
        <a:latin typeface="+mn-lt"/>
        <a:ea typeface="+mn-ea"/>
        <a:cs typeface="+mn-cs"/>
      </a:defRPr>
    </a:lvl9pPr>
  </p:defaultTextStyle>
  <p:extLst>
    <p:ext uri="{EFAFB233-063F-42B5-8137-9DF3F51BA10A}">
      <p15:sldGuideLst xmlns:p15="http://schemas.microsoft.com/office/powerpoint/2012/main">
        <p15:guide id="1" pos="381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6"/>
    <a:srgbClr val="0086A5"/>
    <a:srgbClr val="008FBE"/>
    <a:srgbClr val="414141"/>
    <a:srgbClr val="FFB71B"/>
    <a:srgbClr val="555555"/>
    <a:srgbClr val="646464"/>
    <a:srgbClr val="414140"/>
    <a:srgbClr val="82828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813" autoAdjust="0"/>
    <p:restoredTop sz="86518" autoAdjust="0"/>
  </p:normalViewPr>
  <p:slideViewPr>
    <p:cSldViewPr snapToGrid="0">
      <p:cViewPr>
        <p:scale>
          <a:sx n="140" d="100"/>
          <a:sy n="140" d="100"/>
        </p:scale>
        <p:origin x="-3464" y="-3700"/>
      </p:cViewPr>
      <p:guideLst>
        <p:guide pos="3811"/>
        <p:guide orient="horz" pos="216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6" d="100"/>
          <a:sy n="86" d="100"/>
        </p:scale>
        <p:origin x="256" y="616"/>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636" cy="344864"/>
          </a:xfrm>
          <a:prstGeom prst="rect">
            <a:avLst/>
          </a:prstGeom>
        </p:spPr>
        <p:txBody>
          <a:bodyPr vert="horz" lIns="47092" tIns="23546" rIns="47092" bIns="23546" rtlCol="0"/>
          <a:lstStyle>
            <a:lvl1pPr algn="l">
              <a:defRPr sz="600"/>
            </a:lvl1pPr>
          </a:lstStyle>
          <a:p>
            <a:endParaRPr lang="en-US" dirty="0"/>
          </a:p>
        </p:txBody>
      </p:sp>
      <p:sp>
        <p:nvSpPr>
          <p:cNvPr id="3" name="Date Placeholder 2"/>
          <p:cNvSpPr>
            <a:spLocks noGrp="1"/>
          </p:cNvSpPr>
          <p:nvPr>
            <p:ph type="dt" sz="quarter" idx="1"/>
          </p:nvPr>
        </p:nvSpPr>
        <p:spPr>
          <a:xfrm>
            <a:off x="5265562" y="0"/>
            <a:ext cx="4028636" cy="344864"/>
          </a:xfrm>
          <a:prstGeom prst="rect">
            <a:avLst/>
          </a:prstGeom>
        </p:spPr>
        <p:txBody>
          <a:bodyPr vert="horz" lIns="47092" tIns="23546" rIns="47092" bIns="23546" rtlCol="0"/>
          <a:lstStyle>
            <a:lvl1pPr algn="r">
              <a:defRPr sz="600"/>
            </a:lvl1pPr>
          </a:lstStyle>
          <a:p>
            <a:fld id="{BEDDF749-0814-D640-8FCB-DB00791D5937}" type="datetimeFigureOut">
              <a:rPr lang="en-US" smtClean="0"/>
              <a:t>10/9/2023</a:t>
            </a:fld>
            <a:endParaRPr lang="en-US" dirty="0"/>
          </a:p>
        </p:txBody>
      </p:sp>
      <p:sp>
        <p:nvSpPr>
          <p:cNvPr id="4" name="Footer Placeholder 3"/>
          <p:cNvSpPr>
            <a:spLocks noGrp="1"/>
          </p:cNvSpPr>
          <p:nvPr>
            <p:ph type="ftr" sz="quarter" idx="2"/>
          </p:nvPr>
        </p:nvSpPr>
        <p:spPr>
          <a:xfrm>
            <a:off x="0" y="6536950"/>
            <a:ext cx="4028636" cy="344863"/>
          </a:xfrm>
          <a:prstGeom prst="rect">
            <a:avLst/>
          </a:prstGeom>
        </p:spPr>
        <p:txBody>
          <a:bodyPr vert="horz" lIns="47092" tIns="23546" rIns="47092" bIns="23546" rtlCol="0" anchor="b"/>
          <a:lstStyle>
            <a:lvl1pPr algn="l">
              <a:defRPr sz="600"/>
            </a:lvl1pPr>
          </a:lstStyle>
          <a:p>
            <a:endParaRPr lang="en-US" dirty="0"/>
          </a:p>
        </p:txBody>
      </p:sp>
      <p:sp>
        <p:nvSpPr>
          <p:cNvPr id="5" name="Slide Number Placeholder 4"/>
          <p:cNvSpPr>
            <a:spLocks noGrp="1"/>
          </p:cNvSpPr>
          <p:nvPr>
            <p:ph type="sldNum" sz="quarter" idx="3"/>
          </p:nvPr>
        </p:nvSpPr>
        <p:spPr>
          <a:xfrm>
            <a:off x="5265562" y="6536950"/>
            <a:ext cx="4028636" cy="344863"/>
          </a:xfrm>
          <a:prstGeom prst="rect">
            <a:avLst/>
          </a:prstGeom>
        </p:spPr>
        <p:txBody>
          <a:bodyPr vert="horz" lIns="47092" tIns="23546" rIns="47092" bIns="23546" rtlCol="0" anchor="b"/>
          <a:lstStyle>
            <a:lvl1pPr algn="r">
              <a:defRPr sz="600"/>
            </a:lvl1pPr>
          </a:lstStyle>
          <a:p>
            <a:fld id="{574D7B13-C8B5-334E-8173-F85892649B07}" type="slidenum">
              <a:rPr lang="en-US" smtClean="0"/>
              <a:t>‹#›</a:t>
            </a:fld>
            <a:endParaRPr lang="en-US" dirty="0"/>
          </a:p>
        </p:txBody>
      </p:sp>
    </p:spTree>
    <p:extLst>
      <p:ext uri="{BB962C8B-B14F-4D97-AF65-F5344CB8AC3E}">
        <p14:creationId xmlns:p14="http://schemas.microsoft.com/office/powerpoint/2010/main" val="29600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636" cy="344864"/>
          </a:xfrm>
          <a:prstGeom prst="rect">
            <a:avLst/>
          </a:prstGeom>
        </p:spPr>
        <p:txBody>
          <a:bodyPr vert="horz" lIns="47092" tIns="23546" rIns="47092" bIns="23546" rtlCol="0"/>
          <a:lstStyle>
            <a:lvl1pPr algn="l">
              <a:defRPr sz="600"/>
            </a:lvl1pPr>
          </a:lstStyle>
          <a:p>
            <a:endParaRPr lang="en-US" dirty="0"/>
          </a:p>
        </p:txBody>
      </p:sp>
      <p:sp>
        <p:nvSpPr>
          <p:cNvPr id="3" name="Date Placeholder 2"/>
          <p:cNvSpPr>
            <a:spLocks noGrp="1"/>
          </p:cNvSpPr>
          <p:nvPr>
            <p:ph type="dt" idx="1"/>
          </p:nvPr>
        </p:nvSpPr>
        <p:spPr>
          <a:xfrm>
            <a:off x="5265562" y="0"/>
            <a:ext cx="4028636" cy="344864"/>
          </a:xfrm>
          <a:prstGeom prst="rect">
            <a:avLst/>
          </a:prstGeom>
        </p:spPr>
        <p:txBody>
          <a:bodyPr vert="horz" lIns="47092" tIns="23546" rIns="47092" bIns="23546" rtlCol="0"/>
          <a:lstStyle>
            <a:lvl1pPr algn="r">
              <a:defRPr sz="600"/>
            </a:lvl1pPr>
          </a:lstStyle>
          <a:p>
            <a:fld id="{330D992A-AD54-8C4C-BFF5-3A44B8639CD6}" type="datetimeFigureOut">
              <a:rPr lang="en-US" smtClean="0"/>
              <a:t>10/9/2023</a:t>
            </a:fld>
            <a:endParaRPr lang="en-US" dirty="0"/>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47092" tIns="23546" rIns="47092" bIns="23546" rtlCol="0" anchor="ctr"/>
          <a:lstStyle/>
          <a:p>
            <a:endParaRPr lang="en-US" dirty="0"/>
          </a:p>
        </p:txBody>
      </p:sp>
      <p:sp>
        <p:nvSpPr>
          <p:cNvPr id="5" name="Notes Placeholder 4"/>
          <p:cNvSpPr>
            <a:spLocks noGrp="1"/>
          </p:cNvSpPr>
          <p:nvPr>
            <p:ph type="body" sz="quarter" idx="3"/>
          </p:nvPr>
        </p:nvSpPr>
        <p:spPr>
          <a:xfrm>
            <a:off x="929347" y="3311462"/>
            <a:ext cx="7437707" cy="2710607"/>
          </a:xfrm>
          <a:prstGeom prst="rect">
            <a:avLst/>
          </a:prstGeom>
        </p:spPr>
        <p:txBody>
          <a:bodyPr vert="horz" lIns="47092" tIns="23546" rIns="47092" bIns="235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950"/>
            <a:ext cx="4028636" cy="344863"/>
          </a:xfrm>
          <a:prstGeom prst="rect">
            <a:avLst/>
          </a:prstGeom>
        </p:spPr>
        <p:txBody>
          <a:bodyPr vert="horz" lIns="47092" tIns="23546" rIns="47092" bIns="23546" rtlCol="0" anchor="b"/>
          <a:lstStyle>
            <a:lvl1pPr algn="l">
              <a:defRPr sz="600"/>
            </a:lvl1pPr>
          </a:lstStyle>
          <a:p>
            <a:endParaRPr lang="en-US" dirty="0"/>
          </a:p>
        </p:txBody>
      </p:sp>
      <p:sp>
        <p:nvSpPr>
          <p:cNvPr id="7" name="Slide Number Placeholder 6"/>
          <p:cNvSpPr>
            <a:spLocks noGrp="1"/>
          </p:cNvSpPr>
          <p:nvPr>
            <p:ph type="sldNum" sz="quarter" idx="5"/>
          </p:nvPr>
        </p:nvSpPr>
        <p:spPr>
          <a:xfrm>
            <a:off x="5265562" y="6536950"/>
            <a:ext cx="4028636" cy="344863"/>
          </a:xfrm>
          <a:prstGeom prst="rect">
            <a:avLst/>
          </a:prstGeom>
        </p:spPr>
        <p:txBody>
          <a:bodyPr vert="horz" lIns="47092" tIns="23546" rIns="47092" bIns="23546" rtlCol="0" anchor="b"/>
          <a:lstStyle>
            <a:lvl1pPr algn="r">
              <a:defRPr sz="600"/>
            </a:lvl1pPr>
          </a:lstStyle>
          <a:p>
            <a:fld id="{1DEC7527-0738-B741-A231-107086F80316}" type="slidenum">
              <a:rPr lang="en-US" smtClean="0"/>
              <a:t>‹#›</a:t>
            </a:fld>
            <a:endParaRPr lang="en-US" dirty="0"/>
          </a:p>
        </p:txBody>
      </p:sp>
    </p:spTree>
    <p:extLst>
      <p:ext uri="{BB962C8B-B14F-4D97-AF65-F5344CB8AC3E}">
        <p14:creationId xmlns:p14="http://schemas.microsoft.com/office/powerpoint/2010/main" val="864597238"/>
      </p:ext>
    </p:extLst>
  </p:cSld>
  <p:clrMap bg1="lt1" tx1="dk1" bg2="lt2" tx2="dk2" accent1="accent1" accent2="accent2" accent3="accent3" accent4="accent4" accent5="accent5" accent6="accent6" hlink="hlink" folHlink="folHlink"/>
  <p:notesStyle>
    <a:lvl1pPr marL="0" algn="l" defTabSz="554492" rtl="0" eaLnBrk="1" latinLnBrk="0" hangingPunct="1">
      <a:defRPr sz="728" kern="1200">
        <a:solidFill>
          <a:schemeClr val="tx1"/>
        </a:solidFill>
        <a:latin typeface="+mn-lt"/>
        <a:ea typeface="+mn-ea"/>
        <a:cs typeface="+mn-cs"/>
      </a:defRPr>
    </a:lvl1pPr>
    <a:lvl2pPr marL="277246" algn="l" defTabSz="554492" rtl="0" eaLnBrk="1" latinLnBrk="0" hangingPunct="1">
      <a:defRPr sz="728" kern="1200">
        <a:solidFill>
          <a:schemeClr val="tx1"/>
        </a:solidFill>
        <a:latin typeface="+mn-lt"/>
        <a:ea typeface="+mn-ea"/>
        <a:cs typeface="+mn-cs"/>
      </a:defRPr>
    </a:lvl2pPr>
    <a:lvl3pPr marL="554492" algn="l" defTabSz="554492" rtl="0" eaLnBrk="1" latinLnBrk="0" hangingPunct="1">
      <a:defRPr sz="728" kern="1200">
        <a:solidFill>
          <a:schemeClr val="tx1"/>
        </a:solidFill>
        <a:latin typeface="+mn-lt"/>
        <a:ea typeface="+mn-ea"/>
        <a:cs typeface="+mn-cs"/>
      </a:defRPr>
    </a:lvl3pPr>
    <a:lvl4pPr marL="831738" algn="l" defTabSz="554492" rtl="0" eaLnBrk="1" latinLnBrk="0" hangingPunct="1">
      <a:defRPr sz="728" kern="1200">
        <a:solidFill>
          <a:schemeClr val="tx1"/>
        </a:solidFill>
        <a:latin typeface="+mn-lt"/>
        <a:ea typeface="+mn-ea"/>
        <a:cs typeface="+mn-cs"/>
      </a:defRPr>
    </a:lvl4pPr>
    <a:lvl5pPr marL="1108984" algn="l" defTabSz="554492" rtl="0" eaLnBrk="1" latinLnBrk="0" hangingPunct="1">
      <a:defRPr sz="728" kern="1200">
        <a:solidFill>
          <a:schemeClr val="tx1"/>
        </a:solidFill>
        <a:latin typeface="+mn-lt"/>
        <a:ea typeface="+mn-ea"/>
        <a:cs typeface="+mn-cs"/>
      </a:defRPr>
    </a:lvl5pPr>
    <a:lvl6pPr marL="1386230" algn="l" defTabSz="554492" rtl="0" eaLnBrk="1" latinLnBrk="0" hangingPunct="1">
      <a:defRPr sz="728" kern="1200">
        <a:solidFill>
          <a:schemeClr val="tx1"/>
        </a:solidFill>
        <a:latin typeface="+mn-lt"/>
        <a:ea typeface="+mn-ea"/>
        <a:cs typeface="+mn-cs"/>
      </a:defRPr>
    </a:lvl6pPr>
    <a:lvl7pPr marL="1663476" algn="l" defTabSz="554492" rtl="0" eaLnBrk="1" latinLnBrk="0" hangingPunct="1">
      <a:defRPr sz="728" kern="1200">
        <a:solidFill>
          <a:schemeClr val="tx1"/>
        </a:solidFill>
        <a:latin typeface="+mn-lt"/>
        <a:ea typeface="+mn-ea"/>
        <a:cs typeface="+mn-cs"/>
      </a:defRPr>
    </a:lvl7pPr>
    <a:lvl8pPr marL="1940723" algn="l" defTabSz="554492" rtl="0" eaLnBrk="1" latinLnBrk="0" hangingPunct="1">
      <a:defRPr sz="728" kern="1200">
        <a:solidFill>
          <a:schemeClr val="tx1"/>
        </a:solidFill>
        <a:latin typeface="+mn-lt"/>
        <a:ea typeface="+mn-ea"/>
        <a:cs typeface="+mn-cs"/>
      </a:defRPr>
    </a:lvl8pPr>
    <a:lvl9pPr marL="2217969" algn="l" defTabSz="554492"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C7527-0738-B741-A231-107086F80316}" type="slidenum">
              <a:rPr lang="en-US" smtClean="0"/>
              <a:t>1</a:t>
            </a:fld>
            <a:endParaRPr lang="en-US" dirty="0"/>
          </a:p>
        </p:txBody>
      </p:sp>
    </p:spTree>
    <p:extLst>
      <p:ext uri="{BB962C8B-B14F-4D97-AF65-F5344CB8AC3E}">
        <p14:creationId xmlns:p14="http://schemas.microsoft.com/office/powerpoint/2010/main" val="599228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example 1">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1F31DA-2F99-415D-A7D9-FDDD14698742}"/>
              </a:ext>
            </a:extLst>
          </p:cNvPr>
          <p:cNvSpPr>
            <a:spLocks noGrp="1"/>
          </p:cNvSpPr>
          <p:nvPr>
            <p:ph type="body" sz="quarter" idx="10" hasCustomPrompt="1"/>
          </p:nvPr>
        </p:nvSpPr>
        <p:spPr>
          <a:xfrm>
            <a:off x="897847" y="2191855"/>
            <a:ext cx="5283200" cy="789127"/>
          </a:xfrm>
        </p:spPr>
        <p:txBody>
          <a:bodyPr>
            <a:spAutoFit/>
          </a:bodyPr>
          <a:lstStyle>
            <a:lvl1pPr>
              <a:lnSpc>
                <a:spcPct val="100000"/>
              </a:lnSpc>
              <a:spcBef>
                <a:spcPts val="0"/>
              </a:spcBef>
              <a:spcAft>
                <a:spcPts val="0"/>
              </a:spcAft>
              <a:defRPr sz="2397" b="1">
                <a:solidFill>
                  <a:srgbClr val="008FBE"/>
                </a:solidFill>
                <a:latin typeface="+mn-lt"/>
                <a:ea typeface="Sharp Sans Medium" pitchFamily="2" charset="0"/>
                <a:cs typeface="Sharp Sans Medium" pitchFamily="2" charset="0"/>
              </a:defRPr>
            </a:lvl1pPr>
            <a:lvl2pPr marL="2115" indent="0">
              <a:lnSpc>
                <a:spcPct val="100000"/>
              </a:lnSpc>
              <a:spcBef>
                <a:spcPts val="0"/>
              </a:spcBef>
              <a:spcAft>
                <a:spcPts val="799"/>
              </a:spcAft>
              <a:buFontTx/>
              <a:buNone/>
              <a:defRPr sz="2100" b="1">
                <a:solidFill>
                  <a:srgbClr val="008FBE"/>
                </a:solidFill>
                <a:latin typeface="+mn-lt"/>
                <a:ea typeface="Sharp Sans Medium" pitchFamily="2" charset="0"/>
                <a:cs typeface="Sharp Sans Medium" pitchFamily="2" charset="0"/>
              </a:defRPr>
            </a:lvl2pPr>
          </a:lstStyle>
          <a:p>
            <a:pPr lvl="0"/>
            <a:r>
              <a:rPr lang="en-US" dirty="0"/>
              <a:t>Title</a:t>
            </a:r>
          </a:p>
          <a:p>
            <a:pPr lvl="1"/>
            <a:r>
              <a:rPr lang="en-US" dirty="0"/>
              <a:t>Date</a:t>
            </a:r>
          </a:p>
        </p:txBody>
      </p:sp>
      <p:pic>
        <p:nvPicPr>
          <p:cNvPr id="7" name="Picture 6">
            <a:extLst>
              <a:ext uri="{FF2B5EF4-FFF2-40B4-BE49-F238E27FC236}">
                <a16:creationId xmlns:a16="http://schemas.microsoft.com/office/drawing/2014/main" id="{CC604E67-293E-B04F-B415-B60CFB591F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109" y="1376165"/>
            <a:ext cx="5464629" cy="492234"/>
          </a:xfrm>
          <a:prstGeom prst="rect">
            <a:avLst/>
          </a:prstGeom>
        </p:spPr>
      </p:pic>
      <p:pic>
        <p:nvPicPr>
          <p:cNvPr id="6" name="Picture 5">
            <a:extLst>
              <a:ext uri="{FF2B5EF4-FFF2-40B4-BE49-F238E27FC236}">
                <a16:creationId xmlns:a16="http://schemas.microsoft.com/office/drawing/2014/main" id="{C6497910-4F2B-644C-8AE2-C6352BCE6D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75" y="23150"/>
            <a:ext cx="12192000" cy="6858000"/>
          </a:xfrm>
          <a:prstGeom prst="rect">
            <a:avLst/>
          </a:prstGeom>
        </p:spPr>
      </p:pic>
    </p:spTree>
    <p:extLst>
      <p:ext uri="{BB962C8B-B14F-4D97-AF65-F5344CB8AC3E}">
        <p14:creationId xmlns:p14="http://schemas.microsoft.com/office/powerpoint/2010/main" val="2325148585"/>
      </p:ext>
    </p:extLst>
  </p:cSld>
  <p:clrMapOvr>
    <a:masterClrMapping/>
  </p:clrMapOvr>
  <p:extLst>
    <p:ext uri="{DCECCB84-F9BA-43D5-87BE-67443E8EF086}">
      <p15:sldGuideLst xmlns:p15="http://schemas.microsoft.com/office/powerpoint/2012/main">
        <p15:guide id="5" pos="29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Section or Quote - teal">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D283A-D65E-4F74-B9BD-0552634B1F2E}"/>
              </a:ext>
            </a:extLst>
          </p:cNvPr>
          <p:cNvPicPr>
            <a:picLocks noChangeAspect="1"/>
          </p:cNvPicPr>
          <p:nvPr/>
        </p:nvPicPr>
        <p:blipFill>
          <a:blip r:embed="rId2"/>
          <a:stretch>
            <a:fillRect/>
          </a:stretch>
        </p:blipFill>
        <p:spPr>
          <a:xfrm>
            <a:off x="9526" y="0"/>
            <a:ext cx="12172950" cy="6858000"/>
          </a:xfrm>
          <a:prstGeom prst="rect">
            <a:avLst/>
          </a:prstGeom>
        </p:spPr>
      </p:pic>
      <p:sp>
        <p:nvSpPr>
          <p:cNvPr id="7" name="Text Placeholder 6">
            <a:extLst>
              <a:ext uri="{FF2B5EF4-FFF2-40B4-BE49-F238E27FC236}">
                <a16:creationId xmlns:a16="http://schemas.microsoft.com/office/drawing/2014/main" id="{B8319A59-BD91-423F-B68B-14AA278C200A}"/>
              </a:ext>
            </a:extLst>
          </p:cNvPr>
          <p:cNvSpPr>
            <a:spLocks noGrp="1"/>
          </p:cNvSpPr>
          <p:nvPr>
            <p:ph type="body" sz="quarter" idx="10" hasCustomPrompt="1"/>
          </p:nvPr>
        </p:nvSpPr>
        <p:spPr>
          <a:xfrm>
            <a:off x="236539" y="3325252"/>
            <a:ext cx="11701461" cy="461217"/>
          </a:xfrm>
          <a:prstGeom prst="rect">
            <a:avLst/>
          </a:prstGeom>
        </p:spPr>
        <p:txBody>
          <a:bodyPr anchor="ctr" anchorCtr="0">
            <a:spAutoFit/>
          </a:bodyPr>
          <a:lstStyle>
            <a:lvl1pPr algn="ctr">
              <a:lnSpc>
                <a:spcPct val="100000"/>
              </a:lnSpc>
              <a:spcBef>
                <a:spcPts val="0"/>
              </a:spcBef>
              <a:defRPr sz="2397" b="1">
                <a:solidFill>
                  <a:schemeClr val="bg1"/>
                </a:solidFill>
                <a:latin typeface="+mn-lt"/>
                <a:ea typeface="Sharp Sans" pitchFamily="2" charset="0"/>
                <a:cs typeface="Sharp Sans" pitchFamily="2" charset="0"/>
              </a:defRPr>
            </a:lvl1pPr>
            <a:lvl2pPr algn="ctr">
              <a:defRPr/>
            </a:lvl2pPr>
            <a:lvl3pPr algn="ctr">
              <a:defRPr/>
            </a:lvl3pPr>
            <a:lvl4pPr algn="ctr">
              <a:defRPr/>
            </a:lvl4pPr>
            <a:lvl5pPr algn="ctr">
              <a:defRPr/>
            </a:lvl5pPr>
          </a:lstStyle>
          <a:p>
            <a:pPr lvl="0"/>
            <a:r>
              <a:rPr lang="en-US" dirty="0"/>
              <a:t>Click to edit text</a:t>
            </a:r>
          </a:p>
        </p:txBody>
      </p:sp>
    </p:spTree>
    <p:extLst>
      <p:ext uri="{BB962C8B-B14F-4D97-AF65-F5344CB8AC3E}">
        <p14:creationId xmlns:p14="http://schemas.microsoft.com/office/powerpoint/2010/main" val="185031251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Section or quote - blu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11DF07-7D42-47A3-B392-AAA4731695A2}"/>
              </a:ext>
            </a:extLst>
          </p:cNvPr>
          <p:cNvPicPr>
            <a:picLocks noChangeAspect="1"/>
          </p:cNvPicPr>
          <p:nvPr/>
        </p:nvPicPr>
        <p:blipFill>
          <a:blip r:embed="rId2"/>
          <a:stretch>
            <a:fillRect/>
          </a:stretch>
        </p:blipFill>
        <p:spPr>
          <a:xfrm>
            <a:off x="9526" y="0"/>
            <a:ext cx="12172950" cy="6858000"/>
          </a:xfrm>
          <a:prstGeom prst="rect">
            <a:avLst/>
          </a:prstGeom>
        </p:spPr>
      </p:pic>
      <p:sp>
        <p:nvSpPr>
          <p:cNvPr id="7" name="Text Placeholder 6">
            <a:extLst>
              <a:ext uri="{FF2B5EF4-FFF2-40B4-BE49-F238E27FC236}">
                <a16:creationId xmlns:a16="http://schemas.microsoft.com/office/drawing/2014/main" id="{B8319A59-BD91-423F-B68B-14AA278C200A}"/>
              </a:ext>
            </a:extLst>
          </p:cNvPr>
          <p:cNvSpPr>
            <a:spLocks noGrp="1"/>
          </p:cNvSpPr>
          <p:nvPr>
            <p:ph type="body" sz="quarter" idx="10" hasCustomPrompt="1"/>
          </p:nvPr>
        </p:nvSpPr>
        <p:spPr>
          <a:xfrm>
            <a:off x="236539" y="3325252"/>
            <a:ext cx="11701461" cy="461217"/>
          </a:xfrm>
          <a:prstGeom prst="rect">
            <a:avLst/>
          </a:prstGeom>
        </p:spPr>
        <p:txBody>
          <a:bodyPr anchor="ctr" anchorCtr="0">
            <a:spAutoFit/>
          </a:bodyPr>
          <a:lstStyle>
            <a:lvl1pPr algn="ctr">
              <a:lnSpc>
                <a:spcPct val="100000"/>
              </a:lnSpc>
              <a:spcBef>
                <a:spcPts val="0"/>
              </a:spcBef>
              <a:defRPr sz="2397" b="1">
                <a:solidFill>
                  <a:srgbClr val="FFB71B"/>
                </a:solidFill>
                <a:latin typeface="+mn-lt"/>
                <a:ea typeface="Sharp Sans" pitchFamily="2" charset="0"/>
                <a:cs typeface="Sharp Sans" pitchFamily="2" charset="0"/>
              </a:defRPr>
            </a:lvl1pPr>
            <a:lvl2pPr algn="ctr">
              <a:defRPr/>
            </a:lvl2pPr>
            <a:lvl3pPr algn="ctr">
              <a:defRPr/>
            </a:lvl3pPr>
            <a:lvl4pPr algn="ctr">
              <a:defRPr/>
            </a:lvl4pPr>
            <a:lvl5pPr algn="ctr">
              <a:defRPr/>
            </a:lvl5pPr>
          </a:lstStyle>
          <a:p>
            <a:pPr lvl="0"/>
            <a:r>
              <a:rPr lang="en-US" dirty="0"/>
              <a:t>Click to edit text</a:t>
            </a:r>
          </a:p>
        </p:txBody>
      </p:sp>
    </p:spTree>
    <p:extLst>
      <p:ext uri="{BB962C8B-B14F-4D97-AF65-F5344CB8AC3E}">
        <p14:creationId xmlns:p14="http://schemas.microsoft.com/office/powerpoint/2010/main" val="157113580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eal and blue angles">
    <p:bg>
      <p:bgPr>
        <a:solidFill>
          <a:schemeClr val="bg1"/>
        </a:solidFill>
        <a:effectLst/>
      </p:bgPr>
    </p:bg>
    <p:spTree>
      <p:nvGrpSpPr>
        <p:cNvPr id="1" name=""/>
        <p:cNvGrpSpPr/>
        <p:nvPr/>
      </p:nvGrpSpPr>
      <p:grpSpPr>
        <a:xfrm>
          <a:off x="0" y="0"/>
          <a:ext cx="0" cy="0"/>
          <a:chOff x="0" y="0"/>
          <a:chExt cx="0" cy="0"/>
        </a:xfrm>
      </p:grpSpPr>
      <p:sp>
        <p:nvSpPr>
          <p:cNvPr id="13" name="bk object 16">
            <a:extLst>
              <a:ext uri="{FF2B5EF4-FFF2-40B4-BE49-F238E27FC236}">
                <a16:creationId xmlns:a16="http://schemas.microsoft.com/office/drawing/2014/main" id="{3539C0A3-D236-488B-A147-5E1FE76672BA}"/>
              </a:ext>
            </a:extLst>
          </p:cNvPr>
          <p:cNvSpPr/>
          <p:nvPr/>
        </p:nvSpPr>
        <p:spPr>
          <a:xfrm>
            <a:off x="229112" y="206232"/>
            <a:ext cx="9477489" cy="6393997"/>
          </a:xfrm>
          <a:custGeom>
            <a:avLst/>
            <a:gdLst/>
            <a:ahLst/>
            <a:cxnLst/>
            <a:rect l="l" t="t" r="r" b="b"/>
            <a:pathLst>
              <a:path w="15627985" h="10544175">
                <a:moveTo>
                  <a:pt x="0" y="0"/>
                </a:moveTo>
                <a:lnTo>
                  <a:pt x="0" y="10544171"/>
                </a:lnTo>
                <a:lnTo>
                  <a:pt x="5106870" y="10544171"/>
                </a:lnTo>
                <a:lnTo>
                  <a:pt x="15627597" y="12397"/>
                </a:lnTo>
                <a:lnTo>
                  <a:pt x="0" y="0"/>
                </a:lnTo>
                <a:close/>
              </a:path>
            </a:pathLst>
          </a:custGeom>
          <a:solidFill>
            <a:srgbClr val="0090BA"/>
          </a:solidFill>
        </p:spPr>
        <p:txBody>
          <a:bodyPr wrap="square" lIns="0" tIns="0" rIns="0" bIns="0" rtlCol="0"/>
          <a:lstStyle/>
          <a:p>
            <a:endParaRPr sz="1091" dirty="0">
              <a:latin typeface="+mn-lt"/>
              <a:ea typeface="Sharp Sans Medium" pitchFamily="2" charset="0"/>
              <a:cs typeface="Sharp Sans Medium" pitchFamily="2" charset="0"/>
            </a:endParaRPr>
          </a:p>
        </p:txBody>
      </p:sp>
      <p:sp>
        <p:nvSpPr>
          <p:cNvPr id="18" name="bk object 16">
            <a:extLst>
              <a:ext uri="{FF2B5EF4-FFF2-40B4-BE49-F238E27FC236}">
                <a16:creationId xmlns:a16="http://schemas.microsoft.com/office/drawing/2014/main" id="{C51741F7-C0F1-4370-80E7-D95BC7285E86}"/>
              </a:ext>
            </a:extLst>
          </p:cNvPr>
          <p:cNvSpPr/>
          <p:nvPr/>
        </p:nvSpPr>
        <p:spPr>
          <a:xfrm flipH="1" flipV="1">
            <a:off x="2471498" y="206232"/>
            <a:ext cx="9477489" cy="6393997"/>
          </a:xfrm>
          <a:custGeom>
            <a:avLst/>
            <a:gdLst/>
            <a:ahLst/>
            <a:cxnLst/>
            <a:rect l="l" t="t" r="r" b="b"/>
            <a:pathLst>
              <a:path w="15627985" h="10544175">
                <a:moveTo>
                  <a:pt x="0" y="0"/>
                </a:moveTo>
                <a:lnTo>
                  <a:pt x="0" y="10544171"/>
                </a:lnTo>
                <a:lnTo>
                  <a:pt x="5106870" y="10544171"/>
                </a:lnTo>
                <a:lnTo>
                  <a:pt x="15627597" y="12397"/>
                </a:lnTo>
                <a:lnTo>
                  <a:pt x="0" y="0"/>
                </a:lnTo>
                <a:close/>
              </a:path>
            </a:pathLst>
          </a:custGeom>
          <a:solidFill>
            <a:srgbClr val="194A87"/>
          </a:solidFill>
        </p:spPr>
        <p:txBody>
          <a:bodyPr wrap="square" lIns="0" tIns="0" rIns="0" bIns="0" rtlCol="0"/>
          <a:lstStyle/>
          <a:p>
            <a:endParaRPr sz="1091" dirty="0">
              <a:latin typeface="+mn-lt"/>
              <a:ea typeface="Sharp Sans Medium" pitchFamily="2" charset="0"/>
              <a:cs typeface="Sharp Sans Medium" pitchFamily="2" charset="0"/>
            </a:endParaRPr>
          </a:p>
        </p:txBody>
      </p:sp>
      <p:sp>
        <p:nvSpPr>
          <p:cNvPr id="3" name="Text Placeholder 2">
            <a:extLst>
              <a:ext uri="{FF2B5EF4-FFF2-40B4-BE49-F238E27FC236}">
                <a16:creationId xmlns:a16="http://schemas.microsoft.com/office/drawing/2014/main" id="{549BB5EE-7ED1-4310-AF0F-6FD53E52B294}"/>
              </a:ext>
            </a:extLst>
          </p:cNvPr>
          <p:cNvSpPr>
            <a:spLocks noGrp="1"/>
          </p:cNvSpPr>
          <p:nvPr>
            <p:ph type="body" sz="quarter" idx="10" hasCustomPrompt="1"/>
          </p:nvPr>
        </p:nvSpPr>
        <p:spPr>
          <a:xfrm>
            <a:off x="914401" y="2061077"/>
            <a:ext cx="4470400" cy="553998"/>
          </a:xfrm>
        </p:spPr>
        <p:txBody>
          <a:bodyPr>
            <a:noAutofit/>
          </a:bodyPr>
          <a:lstStyle>
            <a:lvl1pPr>
              <a:defRPr sz="2397">
                <a:solidFill>
                  <a:schemeClr val="bg1"/>
                </a:solidFill>
                <a:latin typeface="+mn-lt"/>
                <a:ea typeface="Sharp Sans" pitchFamily="2" charset="0"/>
                <a:cs typeface="Sharp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p:txBody>
      </p:sp>
    </p:spTree>
    <p:extLst>
      <p:ext uri="{BB962C8B-B14F-4D97-AF65-F5344CB8AC3E}">
        <p14:creationId xmlns:p14="http://schemas.microsoft.com/office/powerpoint/2010/main" val="144659680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Blue and white angle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6F0D4-6448-E248-B171-DABE167EED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1575" y="-27650"/>
            <a:ext cx="12192000" cy="6858000"/>
          </a:xfrm>
          <a:prstGeom prst="rect">
            <a:avLst/>
          </a:prstGeom>
        </p:spPr>
      </p:pic>
      <p:sp>
        <p:nvSpPr>
          <p:cNvPr id="4" name="Holder 6">
            <a:extLst>
              <a:ext uri="{FF2B5EF4-FFF2-40B4-BE49-F238E27FC236}">
                <a16:creationId xmlns:a16="http://schemas.microsoft.com/office/drawing/2014/main" id="{A3B45821-A420-4A09-B305-ECC319545578}"/>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Sharp Sans" pitchFamily="2" charset="0"/>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389888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Title and content with blue angl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D772EC-FE7B-0943-9D54-A42A651A2BA8}"/>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345545" y="30480"/>
            <a:ext cx="9814560" cy="6858000"/>
          </a:xfrm>
          <a:prstGeom prst="rect">
            <a:avLst/>
          </a:prstGeom>
        </p:spPr>
      </p:pic>
      <p:sp>
        <p:nvSpPr>
          <p:cNvPr id="12" name="Text Placeholder 11">
            <a:extLst>
              <a:ext uri="{FF2B5EF4-FFF2-40B4-BE49-F238E27FC236}">
                <a16:creationId xmlns:a16="http://schemas.microsoft.com/office/drawing/2014/main" id="{21DAE416-116A-45B6-BD69-F875461587D9}"/>
              </a:ext>
            </a:extLst>
          </p:cNvPr>
          <p:cNvSpPr>
            <a:spLocks noGrp="1"/>
          </p:cNvSpPr>
          <p:nvPr>
            <p:ph type="body" sz="quarter" idx="10" hasCustomPrompt="1"/>
          </p:nvPr>
        </p:nvSpPr>
        <p:spPr>
          <a:xfrm>
            <a:off x="6273271" y="3299958"/>
            <a:ext cx="5072061" cy="491835"/>
          </a:xfrm>
          <a:prstGeom prst="rect">
            <a:avLst/>
          </a:prstGeom>
        </p:spPr>
        <p:txBody>
          <a:bodyPr>
            <a:noAutofit/>
          </a:bodyPr>
          <a:lstStyle>
            <a:lvl1pPr>
              <a:lnSpc>
                <a:spcPct val="100000"/>
              </a:lnSpc>
              <a:spcBef>
                <a:spcPts val="0"/>
              </a:spcBef>
              <a:spcAft>
                <a:spcPts val="0"/>
              </a:spcAft>
              <a:defRPr sz="2397" b="1">
                <a:solidFill>
                  <a:schemeClr val="bg1"/>
                </a:solidFill>
                <a:latin typeface="+mn-lt"/>
                <a:ea typeface="Sharp Sans" pitchFamily="2" charset="0"/>
                <a:cs typeface="Sharp Sans" pitchFamily="2" charset="0"/>
              </a:defRPr>
            </a:lvl1pPr>
          </a:lstStyle>
          <a:p>
            <a:pPr lvl="0"/>
            <a:r>
              <a:rPr lang="en-US" dirty="0"/>
              <a:t>Click to edit text</a:t>
            </a:r>
          </a:p>
        </p:txBody>
      </p:sp>
      <p:sp>
        <p:nvSpPr>
          <p:cNvPr id="5" name="Holder 3">
            <a:extLst>
              <a:ext uri="{FF2B5EF4-FFF2-40B4-BE49-F238E27FC236}">
                <a16:creationId xmlns:a16="http://schemas.microsoft.com/office/drawing/2014/main" id="{83AD8468-10C3-4523-A213-584B2E83E272}"/>
              </a:ext>
            </a:extLst>
          </p:cNvPr>
          <p:cNvSpPr>
            <a:spLocks noGrp="1"/>
          </p:cNvSpPr>
          <p:nvPr>
            <p:ph type="body" idx="1" hasCustomPrompt="1"/>
          </p:nvPr>
        </p:nvSpPr>
        <p:spPr>
          <a:xfrm>
            <a:off x="914400" y="1485591"/>
            <a:ext cx="4876800" cy="3809504"/>
          </a:xfrm>
          <a:prstGeom prst="rect">
            <a:avLst/>
          </a:prstGeom>
        </p:spPr>
        <p:txBody>
          <a:bodyPr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a:lnSpc>
                <a:spcPct val="120000"/>
              </a:lnSpc>
              <a:spcBef>
                <a:spcPts val="400"/>
              </a:spcBef>
              <a:spcAft>
                <a:spcPts val="400"/>
              </a:spcAft>
              <a:defRPr sz="1800" b="0">
                <a:solidFill>
                  <a:srgbClr val="555555"/>
                </a:solidFill>
                <a:latin typeface="+mn-lt"/>
                <a:ea typeface="Sharp Sans Medium" pitchFamily="2" charset="0"/>
                <a:cs typeface="Sharp Sans Medium" pitchFamily="2" charset="0"/>
              </a:defRPr>
            </a:lvl4pPr>
            <a:lvl5pPr marL="159825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D5090D4E-36FD-4F7E-AF9F-ED9193E07D7D}"/>
              </a:ext>
            </a:extLst>
          </p:cNvPr>
          <p:cNvSpPr>
            <a:spLocks noGrp="1"/>
          </p:cNvSpPr>
          <p:nvPr>
            <p:ph type="title" hasCustomPrompt="1"/>
          </p:nvPr>
        </p:nvSpPr>
        <p:spPr>
          <a:xfrm>
            <a:off x="914401" y="474903"/>
            <a:ext cx="6949440" cy="614794"/>
          </a:xfrm>
          <a:prstGeom prst="rect">
            <a:avLst/>
          </a:prstGeom>
        </p:spPr>
        <p:txBody>
          <a:bodyPr vert="horz" lIns="91440" tIns="45720" rIns="91440" bIns="45720" rtlCol="0" anchor="t" anchorCtr="0">
            <a:noAutofit/>
          </a:bodyPr>
          <a:lstStyle>
            <a:lvl1pPr>
              <a:defRPr>
                <a:solidFill>
                  <a:schemeClr val="tx2"/>
                </a:solidFill>
                <a:latin typeface="+mn-lt"/>
                <a:ea typeface="Sharp Sans Extrabold" pitchFamily="2" charset="0"/>
                <a:cs typeface="Sharp Sans Extrabold" pitchFamily="2" charset="0"/>
              </a:defRPr>
            </a:lvl1pPr>
          </a:lstStyle>
          <a:p>
            <a:r>
              <a:rPr lang="en-US" dirty="0"/>
              <a:t>Click to edit title</a:t>
            </a:r>
          </a:p>
        </p:txBody>
      </p:sp>
    </p:spTree>
    <p:extLst>
      <p:ext uri="{BB962C8B-B14F-4D97-AF65-F5344CB8AC3E}">
        <p14:creationId xmlns:p14="http://schemas.microsoft.com/office/powerpoint/2010/main" val="2479509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with yellow angle">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0634BEB-336D-4B2E-B6E1-F56612445DE1}"/>
              </a:ext>
            </a:extLst>
          </p:cNvPr>
          <p:cNvSpPr/>
          <p:nvPr/>
        </p:nvSpPr>
        <p:spPr>
          <a:xfrm>
            <a:off x="2448803" y="228601"/>
            <a:ext cx="9498911" cy="6394465"/>
          </a:xfrm>
          <a:custGeom>
            <a:avLst/>
            <a:gdLst>
              <a:gd name="connsiteX0" fmla="*/ 6400800 w 9498911"/>
              <a:gd name="connsiteY0" fmla="*/ 0 h 6394466"/>
              <a:gd name="connsiteX1" fmla="*/ 6400800 w 9498911"/>
              <a:gd name="connsiteY1" fmla="*/ 2810 h 6394466"/>
              <a:gd name="connsiteX2" fmla="*/ 9498911 w 9498911"/>
              <a:gd name="connsiteY2" fmla="*/ 2810 h 6394466"/>
              <a:gd name="connsiteX3" fmla="*/ 9498911 w 9498911"/>
              <a:gd name="connsiteY3" fmla="*/ 6394466 h 6394466"/>
              <a:gd name="connsiteX4" fmla="*/ 6400800 w 9498911"/>
              <a:gd name="connsiteY4" fmla="*/ 6394466 h 6394466"/>
              <a:gd name="connsiteX5" fmla="*/ 0 w 9498911"/>
              <a:gd name="connsiteY5" fmla="*/ 6394466 h 63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8911" h="6394466">
                <a:moveTo>
                  <a:pt x="6400800" y="0"/>
                </a:moveTo>
                <a:lnTo>
                  <a:pt x="6400800" y="2810"/>
                </a:lnTo>
                <a:lnTo>
                  <a:pt x="9498911" y="2810"/>
                </a:lnTo>
                <a:lnTo>
                  <a:pt x="9498911" y="6394466"/>
                </a:lnTo>
                <a:lnTo>
                  <a:pt x="6400800" y="6394466"/>
                </a:lnTo>
                <a:lnTo>
                  <a:pt x="0" y="6394466"/>
                </a:lnTo>
                <a:close/>
              </a:path>
            </a:pathLst>
          </a:cu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7" dirty="0">
              <a:latin typeface="+mn-lt"/>
              <a:ea typeface="Sharp Sans Medium" pitchFamily="2" charset="0"/>
              <a:cs typeface="Sharp Sans Medium" pitchFamily="2" charset="0"/>
            </a:endParaRPr>
          </a:p>
        </p:txBody>
      </p:sp>
      <p:sp>
        <p:nvSpPr>
          <p:cNvPr id="12" name="Text Placeholder 11">
            <a:extLst>
              <a:ext uri="{FF2B5EF4-FFF2-40B4-BE49-F238E27FC236}">
                <a16:creationId xmlns:a16="http://schemas.microsoft.com/office/drawing/2014/main" id="{21DAE416-116A-45B6-BD69-F875461587D9}"/>
              </a:ext>
            </a:extLst>
          </p:cNvPr>
          <p:cNvSpPr>
            <a:spLocks noGrp="1"/>
          </p:cNvSpPr>
          <p:nvPr>
            <p:ph type="body" sz="quarter" idx="10" hasCustomPrompt="1"/>
          </p:nvPr>
        </p:nvSpPr>
        <p:spPr>
          <a:xfrm>
            <a:off x="6273271" y="3299958"/>
            <a:ext cx="5072061" cy="491835"/>
          </a:xfrm>
          <a:prstGeom prst="rect">
            <a:avLst/>
          </a:prstGeom>
        </p:spPr>
        <p:txBody>
          <a:bodyPr>
            <a:noAutofit/>
          </a:bodyPr>
          <a:lstStyle>
            <a:lvl1pPr>
              <a:lnSpc>
                <a:spcPct val="100000"/>
              </a:lnSpc>
              <a:spcBef>
                <a:spcPts val="0"/>
              </a:spcBef>
              <a:spcAft>
                <a:spcPts val="0"/>
              </a:spcAft>
              <a:defRPr sz="2397" b="1">
                <a:solidFill>
                  <a:schemeClr val="bg1"/>
                </a:solidFill>
                <a:latin typeface="+mn-lt"/>
                <a:ea typeface="Sharp Sans" pitchFamily="2" charset="0"/>
                <a:cs typeface="Sharp Sans" pitchFamily="2" charset="0"/>
              </a:defRPr>
            </a:lvl1pPr>
          </a:lstStyle>
          <a:p>
            <a:pPr lvl="0"/>
            <a:r>
              <a:rPr lang="en-US" dirty="0"/>
              <a:t>Click to edit text</a:t>
            </a:r>
          </a:p>
        </p:txBody>
      </p:sp>
      <p:sp>
        <p:nvSpPr>
          <p:cNvPr id="6" name="Title Placeholder 1">
            <a:extLst>
              <a:ext uri="{FF2B5EF4-FFF2-40B4-BE49-F238E27FC236}">
                <a16:creationId xmlns:a16="http://schemas.microsoft.com/office/drawing/2014/main" id="{D5090D4E-36FD-4F7E-AF9F-ED9193E07D7D}"/>
              </a:ext>
            </a:extLst>
          </p:cNvPr>
          <p:cNvSpPr>
            <a:spLocks noGrp="1"/>
          </p:cNvSpPr>
          <p:nvPr>
            <p:ph type="title" hasCustomPrompt="1"/>
          </p:nvPr>
        </p:nvSpPr>
        <p:spPr>
          <a:xfrm>
            <a:off x="914401" y="474903"/>
            <a:ext cx="694944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7" name="Holder 3">
            <a:extLst>
              <a:ext uri="{FF2B5EF4-FFF2-40B4-BE49-F238E27FC236}">
                <a16:creationId xmlns:a16="http://schemas.microsoft.com/office/drawing/2014/main" id="{24ACF601-341A-D041-BA60-C79D9C0141E9}"/>
              </a:ext>
            </a:extLst>
          </p:cNvPr>
          <p:cNvSpPr>
            <a:spLocks noGrp="1"/>
          </p:cNvSpPr>
          <p:nvPr>
            <p:ph type="body" idx="1" hasCustomPrompt="1"/>
          </p:nvPr>
        </p:nvSpPr>
        <p:spPr>
          <a:xfrm>
            <a:off x="914400" y="1485591"/>
            <a:ext cx="4876800" cy="3809504"/>
          </a:xfrm>
          <a:prstGeom prst="rect">
            <a:avLst/>
          </a:prstGeom>
        </p:spPr>
        <p:txBody>
          <a:bodyPr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a:lnSpc>
                <a:spcPct val="120000"/>
              </a:lnSpc>
              <a:spcBef>
                <a:spcPts val="400"/>
              </a:spcBef>
              <a:spcAft>
                <a:spcPts val="400"/>
              </a:spcAft>
              <a:defRPr sz="1800" b="0">
                <a:solidFill>
                  <a:srgbClr val="555555"/>
                </a:solidFill>
                <a:latin typeface="+mn-lt"/>
                <a:ea typeface="Sharp Sans Medium" pitchFamily="2" charset="0"/>
                <a:cs typeface="Sharp Sans Medium" pitchFamily="2" charset="0"/>
              </a:defRPr>
            </a:lvl4pPr>
            <a:lvl5pPr marL="159825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39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with yellow ang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8A7BD6-D7B2-A947-BD86-0A7DB4237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46960" y="30480"/>
            <a:ext cx="9814560" cy="6858000"/>
          </a:xfrm>
          <a:prstGeom prst="rect">
            <a:avLst/>
          </a:prstGeom>
        </p:spPr>
      </p:pic>
      <p:sp>
        <p:nvSpPr>
          <p:cNvPr id="12" name="Text Placeholder 11">
            <a:extLst>
              <a:ext uri="{FF2B5EF4-FFF2-40B4-BE49-F238E27FC236}">
                <a16:creationId xmlns:a16="http://schemas.microsoft.com/office/drawing/2014/main" id="{21DAE416-116A-45B6-BD69-F875461587D9}"/>
              </a:ext>
            </a:extLst>
          </p:cNvPr>
          <p:cNvSpPr>
            <a:spLocks noGrp="1"/>
          </p:cNvSpPr>
          <p:nvPr>
            <p:ph type="body" sz="quarter" idx="10" hasCustomPrompt="1"/>
          </p:nvPr>
        </p:nvSpPr>
        <p:spPr>
          <a:xfrm>
            <a:off x="6273271" y="3299958"/>
            <a:ext cx="5072061" cy="491835"/>
          </a:xfrm>
          <a:prstGeom prst="rect">
            <a:avLst/>
          </a:prstGeom>
        </p:spPr>
        <p:txBody>
          <a:bodyPr>
            <a:noAutofit/>
          </a:bodyPr>
          <a:lstStyle>
            <a:lvl1pPr>
              <a:lnSpc>
                <a:spcPct val="100000"/>
              </a:lnSpc>
              <a:spcBef>
                <a:spcPts val="0"/>
              </a:spcBef>
              <a:spcAft>
                <a:spcPts val="0"/>
              </a:spcAft>
              <a:defRPr sz="2397" b="1">
                <a:solidFill>
                  <a:schemeClr val="bg1"/>
                </a:solidFill>
                <a:latin typeface="+mn-lt"/>
                <a:ea typeface="Sharp Sans" pitchFamily="2" charset="0"/>
                <a:cs typeface="Sharp Sans" pitchFamily="2" charset="0"/>
              </a:defRPr>
            </a:lvl1pPr>
          </a:lstStyle>
          <a:p>
            <a:pPr lvl="0"/>
            <a:r>
              <a:rPr lang="en-US" dirty="0"/>
              <a:t>Click to edit text</a:t>
            </a:r>
          </a:p>
        </p:txBody>
      </p:sp>
      <p:sp>
        <p:nvSpPr>
          <p:cNvPr id="6" name="Title Placeholder 1">
            <a:extLst>
              <a:ext uri="{FF2B5EF4-FFF2-40B4-BE49-F238E27FC236}">
                <a16:creationId xmlns:a16="http://schemas.microsoft.com/office/drawing/2014/main" id="{D5090D4E-36FD-4F7E-AF9F-ED9193E07D7D}"/>
              </a:ext>
            </a:extLst>
          </p:cNvPr>
          <p:cNvSpPr>
            <a:spLocks noGrp="1"/>
          </p:cNvSpPr>
          <p:nvPr>
            <p:ph type="title" hasCustomPrompt="1"/>
          </p:nvPr>
        </p:nvSpPr>
        <p:spPr>
          <a:xfrm>
            <a:off x="914401" y="474903"/>
            <a:ext cx="694944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7" name="Holder 3">
            <a:extLst>
              <a:ext uri="{FF2B5EF4-FFF2-40B4-BE49-F238E27FC236}">
                <a16:creationId xmlns:a16="http://schemas.microsoft.com/office/drawing/2014/main" id="{24ACF601-341A-D041-BA60-C79D9C0141E9}"/>
              </a:ext>
            </a:extLst>
          </p:cNvPr>
          <p:cNvSpPr>
            <a:spLocks noGrp="1"/>
          </p:cNvSpPr>
          <p:nvPr>
            <p:ph type="body" idx="1" hasCustomPrompt="1"/>
          </p:nvPr>
        </p:nvSpPr>
        <p:spPr>
          <a:xfrm>
            <a:off x="914400" y="1485591"/>
            <a:ext cx="4876800" cy="3809504"/>
          </a:xfrm>
          <a:prstGeom prst="rect">
            <a:avLst/>
          </a:prstGeom>
        </p:spPr>
        <p:txBody>
          <a:bodyPr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a:lnSpc>
                <a:spcPct val="120000"/>
              </a:lnSpc>
              <a:spcBef>
                <a:spcPts val="400"/>
              </a:spcBef>
              <a:spcAft>
                <a:spcPts val="400"/>
              </a:spcAft>
              <a:defRPr sz="1800" b="0">
                <a:solidFill>
                  <a:srgbClr val="555555"/>
                </a:solidFill>
                <a:latin typeface="+mn-lt"/>
                <a:ea typeface="Sharp Sans Medium" pitchFamily="2" charset="0"/>
                <a:cs typeface="Sharp Sans Medium" pitchFamily="2" charset="0"/>
              </a:defRPr>
            </a:lvl4pPr>
            <a:lvl5pPr marL="159825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2858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 with angle filled">
    <p:bg>
      <p:bgPr>
        <a:solidFill>
          <a:schemeClr val="bg1"/>
        </a:solidFill>
        <a:effectLst/>
      </p:bgPr>
    </p:bg>
    <p:spTree>
      <p:nvGrpSpPr>
        <p:cNvPr id="1" name=""/>
        <p:cNvGrpSpPr/>
        <p:nvPr/>
      </p:nvGrpSpPr>
      <p:grpSpPr>
        <a:xfrm>
          <a:off x="0" y="0"/>
          <a:ext cx="0" cy="0"/>
          <a:chOff x="0" y="0"/>
          <a:chExt cx="0" cy="0"/>
        </a:xfrm>
      </p:grpSpPr>
      <p:pic>
        <p:nvPicPr>
          <p:cNvPr id="5" name="Picture 4" descr="A large building in the background&#10;&#10;Description automatically generated">
            <a:extLst>
              <a:ext uri="{FF2B5EF4-FFF2-40B4-BE49-F238E27FC236}">
                <a16:creationId xmlns:a16="http://schemas.microsoft.com/office/drawing/2014/main" id="{FA1FD9A4-8223-4CC1-B05F-9BB8E91521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2649" y="1"/>
            <a:ext cx="9759352" cy="6639915"/>
          </a:xfrm>
          <a:prstGeom prst="rect">
            <a:avLst/>
          </a:prstGeom>
        </p:spPr>
      </p:pic>
      <p:pic>
        <p:nvPicPr>
          <p:cNvPr id="6" name="Picture 5">
            <a:extLst>
              <a:ext uri="{FF2B5EF4-FFF2-40B4-BE49-F238E27FC236}">
                <a16:creationId xmlns:a16="http://schemas.microsoft.com/office/drawing/2014/main" id="{16BD2202-3A23-4E75-BE49-5F36B7E8D871}"/>
              </a:ext>
            </a:extLst>
          </p:cNvPr>
          <p:cNvPicPr>
            <a:picLocks noChangeAspect="1"/>
          </p:cNvPicPr>
          <p:nvPr/>
        </p:nvPicPr>
        <p:blipFill>
          <a:blip r:embed="rId3"/>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54E2318-E6E1-431B-91C5-C6267159B3B4}"/>
              </a:ext>
            </a:extLst>
          </p:cNvPr>
          <p:cNvSpPr>
            <a:spLocks noGrp="1"/>
          </p:cNvSpPr>
          <p:nvPr>
            <p:ph type="body" sz="quarter" idx="10" hasCustomPrompt="1"/>
          </p:nvPr>
        </p:nvSpPr>
        <p:spPr>
          <a:xfrm>
            <a:off x="914401" y="474902"/>
            <a:ext cx="7183439" cy="584134"/>
          </a:xfrm>
          <a:prstGeom prst="rect">
            <a:avLst/>
          </a:prstGeom>
        </p:spPr>
        <p:txBody>
          <a:bodyPr>
            <a:spAutoFit/>
          </a:bodyPr>
          <a:lstStyle>
            <a:lvl1pPr marL="0" algn="l" defTabSz="913290" rtl="0" eaLnBrk="1" latinLnBrk="0" hangingPunct="1">
              <a:lnSpc>
                <a:spcPct val="100000"/>
              </a:lnSpc>
              <a:spcBef>
                <a:spcPts val="0"/>
              </a:spcBef>
              <a:defRPr lang="en-US" sz="3196" b="1" kern="1200" dirty="0">
                <a:solidFill>
                  <a:schemeClr val="tx2"/>
                </a:solidFill>
                <a:latin typeface="+mn-lt"/>
                <a:ea typeface="Sharp Sans Extrabold" pitchFamily="2" charset="0"/>
                <a:cs typeface="Sharp Sans Extrabold" pitchFamily="2" charset="0"/>
              </a:defRPr>
            </a:lvl1pPr>
          </a:lstStyle>
          <a:p>
            <a:pPr lvl="0"/>
            <a:r>
              <a:rPr lang="en-US" dirty="0"/>
              <a:t>Click to edit title</a:t>
            </a:r>
          </a:p>
        </p:txBody>
      </p:sp>
      <p:sp>
        <p:nvSpPr>
          <p:cNvPr id="12" name="Text Placeholder 11">
            <a:extLst>
              <a:ext uri="{FF2B5EF4-FFF2-40B4-BE49-F238E27FC236}">
                <a16:creationId xmlns:a16="http://schemas.microsoft.com/office/drawing/2014/main" id="{8DBDA510-65A8-4048-B52C-06F3F0187744}"/>
              </a:ext>
            </a:extLst>
          </p:cNvPr>
          <p:cNvSpPr>
            <a:spLocks noGrp="1"/>
          </p:cNvSpPr>
          <p:nvPr>
            <p:ph type="body" sz="quarter" idx="11" hasCustomPrompt="1"/>
          </p:nvPr>
        </p:nvSpPr>
        <p:spPr>
          <a:xfrm>
            <a:off x="914400" y="1485591"/>
            <a:ext cx="5849939" cy="400110"/>
          </a:xfrm>
          <a:prstGeom prst="rect">
            <a:avLst/>
          </a:prstGeom>
        </p:spPr>
        <p:txBody>
          <a:bodyPr>
            <a:spAutoFit/>
          </a:bodyPr>
          <a:lstStyle>
            <a:lvl1pPr marL="0" algn="l" defTabSz="913290" rtl="0" eaLnBrk="1" latinLnBrk="0" hangingPunct="1">
              <a:lnSpc>
                <a:spcPct val="100000"/>
              </a:lnSpc>
              <a:spcBef>
                <a:spcPts val="0"/>
              </a:spcBef>
              <a:spcAft>
                <a:spcPts val="799"/>
              </a:spcAft>
              <a:defRPr lang="en-US" sz="2000" kern="1200" dirty="0" smtClean="0">
                <a:solidFill>
                  <a:schemeClr val="accent1"/>
                </a:solidFill>
                <a:latin typeface="+mn-lt"/>
                <a:ea typeface="Sharp Sans" pitchFamily="2" charset="0"/>
                <a:cs typeface="Sharp Sans" pitchFamily="2" charset="0"/>
              </a:defRPr>
            </a:lvl1pPr>
          </a:lstStyle>
          <a:p>
            <a:pPr lvl="0"/>
            <a:r>
              <a:rPr lang="en-US" dirty="0"/>
              <a:t>Edit Master text styles</a:t>
            </a:r>
          </a:p>
        </p:txBody>
      </p:sp>
    </p:spTree>
    <p:extLst>
      <p:ext uri="{BB962C8B-B14F-4D97-AF65-F5344CB8AC3E}">
        <p14:creationId xmlns:p14="http://schemas.microsoft.com/office/powerpoint/2010/main" val="202056606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 with angle to add photo">
    <p:bg>
      <p:bgPr>
        <a:solidFill>
          <a:schemeClr val="bg1"/>
        </a:solidFill>
        <a:effectLst/>
      </p:bgPr>
    </p:bg>
    <p:spTree>
      <p:nvGrpSpPr>
        <p:cNvPr id="1" name=""/>
        <p:cNvGrpSpPr/>
        <p:nvPr/>
      </p:nvGrpSpPr>
      <p:grpSpPr>
        <a:xfrm>
          <a:off x="0" y="0"/>
          <a:ext cx="0" cy="0"/>
          <a:chOff x="0" y="0"/>
          <a:chExt cx="0" cy="0"/>
        </a:xfrm>
      </p:grpSpPr>
      <p:sp>
        <p:nvSpPr>
          <p:cNvPr id="5" name="Picture Placeholder 17">
            <a:extLst>
              <a:ext uri="{FF2B5EF4-FFF2-40B4-BE49-F238E27FC236}">
                <a16:creationId xmlns:a16="http://schemas.microsoft.com/office/drawing/2014/main" id="{1B6814FC-73D0-F349-ACAD-58FB80794451}"/>
              </a:ext>
            </a:extLst>
          </p:cNvPr>
          <p:cNvSpPr>
            <a:spLocks noGrp="1"/>
          </p:cNvSpPr>
          <p:nvPr>
            <p:ph type="pic" sz="quarter" idx="12"/>
          </p:nvPr>
        </p:nvSpPr>
        <p:spPr>
          <a:xfrm>
            <a:off x="2448803" y="228601"/>
            <a:ext cx="9498911" cy="639446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768 w 10000"/>
              <a:gd name="connsiteY0" fmla="*/ 57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768 w 10000"/>
              <a:gd name="connsiteY5" fmla="*/ 5700 h 10000"/>
              <a:gd name="connsiteX0" fmla="*/ 768 w 10000"/>
              <a:gd name="connsiteY0" fmla="*/ 5700 h 10000"/>
              <a:gd name="connsiteX1" fmla="*/ 6707 w 10000"/>
              <a:gd name="connsiteY1" fmla="*/ 52 h 10000"/>
              <a:gd name="connsiteX2" fmla="*/ 10000 w 10000"/>
              <a:gd name="connsiteY2" fmla="*/ 0 h 10000"/>
              <a:gd name="connsiteX3" fmla="*/ 10000 w 10000"/>
              <a:gd name="connsiteY3" fmla="*/ 10000 h 10000"/>
              <a:gd name="connsiteX4" fmla="*/ 0 w 10000"/>
              <a:gd name="connsiteY4" fmla="*/ 10000 h 10000"/>
              <a:gd name="connsiteX5" fmla="*/ 768 w 10000"/>
              <a:gd name="connsiteY5" fmla="*/ 5700 h 10000"/>
              <a:gd name="connsiteX0" fmla="*/ 0 w 10000"/>
              <a:gd name="connsiteY0" fmla="*/ 10000 h 10000"/>
              <a:gd name="connsiteX1" fmla="*/ 6707 w 10000"/>
              <a:gd name="connsiteY1" fmla="*/ 52 h 10000"/>
              <a:gd name="connsiteX2" fmla="*/ 10000 w 10000"/>
              <a:gd name="connsiteY2" fmla="*/ 0 h 10000"/>
              <a:gd name="connsiteX3" fmla="*/ 10000 w 10000"/>
              <a:gd name="connsiteY3" fmla="*/ 10000 h 10000"/>
              <a:gd name="connsiteX4" fmla="*/ 0 w 10000"/>
              <a:gd name="connsiteY4" fmla="*/ 10000 h 10000"/>
              <a:gd name="connsiteX0" fmla="*/ 0 w 10000"/>
              <a:gd name="connsiteY0" fmla="*/ 10000 h 10000"/>
              <a:gd name="connsiteX1" fmla="*/ 6729 w 10000"/>
              <a:gd name="connsiteY1" fmla="*/ 2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6729" y="2"/>
                </a:lnTo>
                <a:lnTo>
                  <a:pt x="10000" y="0"/>
                </a:lnTo>
                <a:lnTo>
                  <a:pt x="10000" y="10000"/>
                </a:lnTo>
                <a:lnTo>
                  <a:pt x="0" y="10000"/>
                </a:lnTo>
                <a:close/>
              </a:path>
            </a:pathLst>
          </a:custGeom>
          <a:solidFill>
            <a:schemeClr val="bg1">
              <a:lumMod val="75000"/>
              <a:alpha val="54118"/>
            </a:schemeClr>
          </a:solidFill>
        </p:spPr>
        <p:txBody>
          <a:bodyPr lIns="3840480" tIns="2194560">
            <a:noAutofit/>
          </a:bodyPr>
          <a:lstStyle>
            <a:lvl1pPr marL="0" indent="0">
              <a:buFontTx/>
              <a:buNone/>
              <a:defRPr/>
            </a:lvl1pPr>
          </a:lstStyle>
          <a:p>
            <a:r>
              <a:rPr lang="en-US" dirty="0"/>
              <a:t>Click icon to add picture</a:t>
            </a:r>
          </a:p>
        </p:txBody>
      </p:sp>
      <p:sp>
        <p:nvSpPr>
          <p:cNvPr id="13" name="Title Placeholder 1">
            <a:extLst>
              <a:ext uri="{FF2B5EF4-FFF2-40B4-BE49-F238E27FC236}">
                <a16:creationId xmlns:a16="http://schemas.microsoft.com/office/drawing/2014/main" id="{3A3C553C-6BD3-4ABA-AE0B-C945F5B2C413}"/>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6" name="Holder 3">
            <a:extLst>
              <a:ext uri="{FF2B5EF4-FFF2-40B4-BE49-F238E27FC236}">
                <a16:creationId xmlns:a16="http://schemas.microsoft.com/office/drawing/2014/main" id="{51AAC379-EBDE-564F-ACEF-C5908334109D}"/>
              </a:ext>
            </a:extLst>
          </p:cNvPr>
          <p:cNvSpPr>
            <a:spLocks noGrp="1"/>
          </p:cNvSpPr>
          <p:nvPr>
            <p:ph type="body" idx="1" hasCustomPrompt="1"/>
          </p:nvPr>
        </p:nvSpPr>
        <p:spPr>
          <a:xfrm>
            <a:off x="914400" y="1485591"/>
            <a:ext cx="4876800" cy="3809504"/>
          </a:xfrm>
          <a:prstGeom prst="rect">
            <a:avLst/>
          </a:prstGeom>
        </p:spPr>
        <p:txBody>
          <a:bodyPr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a:lnSpc>
                <a:spcPct val="120000"/>
              </a:lnSpc>
              <a:spcBef>
                <a:spcPts val="400"/>
              </a:spcBef>
              <a:spcAft>
                <a:spcPts val="400"/>
              </a:spcAft>
              <a:defRPr sz="1800" b="0">
                <a:solidFill>
                  <a:srgbClr val="555555"/>
                </a:solidFill>
                <a:latin typeface="+mn-lt"/>
                <a:ea typeface="Sharp Sans Medium" pitchFamily="2" charset="0"/>
                <a:cs typeface="Sharp Sans Medium" pitchFamily="2" charset="0"/>
              </a:defRPr>
            </a:lvl4pPr>
            <a:lvl5pPr marL="159825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47476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Heading only - with side elem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CEA4C51-2B5E-40D7-B4EE-949544C08560}"/>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4" name="Holder 6">
            <a:extLst>
              <a:ext uri="{FF2B5EF4-FFF2-40B4-BE49-F238E27FC236}">
                <a16:creationId xmlns:a16="http://schemas.microsoft.com/office/drawing/2014/main" id="{628AD937-9DC6-479F-A006-1C1D3921F5D0}"/>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55301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exampl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DA712C-06F6-2A44-A773-9D18B34CE8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5" y="23150"/>
            <a:ext cx="12192000" cy="6858000"/>
          </a:xfrm>
          <a:prstGeom prst="rect">
            <a:avLst/>
          </a:prstGeom>
        </p:spPr>
      </p:pic>
      <p:pic>
        <p:nvPicPr>
          <p:cNvPr id="8" name="Picture 7">
            <a:extLst>
              <a:ext uri="{FF2B5EF4-FFF2-40B4-BE49-F238E27FC236}">
                <a16:creationId xmlns:a16="http://schemas.microsoft.com/office/drawing/2014/main" id="{D0668B98-8E88-514D-8C37-366DBDBA5F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60340" y="5877168"/>
            <a:ext cx="6433820" cy="459559"/>
          </a:xfrm>
          <a:prstGeom prst="rect">
            <a:avLst/>
          </a:prstGeom>
        </p:spPr>
      </p:pic>
      <p:sp>
        <p:nvSpPr>
          <p:cNvPr id="5" name="Text Placeholder 11">
            <a:extLst>
              <a:ext uri="{FF2B5EF4-FFF2-40B4-BE49-F238E27FC236}">
                <a16:creationId xmlns:a16="http://schemas.microsoft.com/office/drawing/2014/main" id="{50450091-253B-46D3-8839-108DEAE30998}"/>
              </a:ext>
            </a:extLst>
          </p:cNvPr>
          <p:cNvSpPr>
            <a:spLocks noGrp="1"/>
          </p:cNvSpPr>
          <p:nvPr>
            <p:ph type="body" sz="quarter" idx="10" hasCustomPrompt="1"/>
          </p:nvPr>
        </p:nvSpPr>
        <p:spPr>
          <a:xfrm>
            <a:off x="898342" y="2191521"/>
            <a:ext cx="5072061" cy="789127"/>
          </a:xfrm>
          <a:prstGeom prst="rect">
            <a:avLst/>
          </a:prstGeom>
        </p:spPr>
        <p:txBody>
          <a:bodyPr>
            <a:spAutoFit/>
          </a:bodyPr>
          <a:lstStyle>
            <a:lvl1pPr eaLnBrk="1" hangingPunct="1">
              <a:lnSpc>
                <a:spcPct val="100000"/>
              </a:lnSpc>
              <a:spcBef>
                <a:spcPts val="0"/>
              </a:spcBef>
              <a:spcAft>
                <a:spcPts val="799"/>
              </a:spcAft>
              <a:defRPr lang="en-US" sz="2397" b="1" dirty="0">
                <a:solidFill>
                  <a:srgbClr val="008FBE"/>
                </a:solidFill>
                <a:latin typeface="+mn-lt"/>
                <a:ea typeface="Sharp Sans Medium" pitchFamily="2" charset="0"/>
                <a:cs typeface="Sharp Sans Medium" pitchFamily="2" charset="0"/>
              </a:defRPr>
            </a:lvl1pPr>
            <a:lvl2pPr eaLnBrk="1" hangingPunct="1">
              <a:lnSpc>
                <a:spcPct val="100000"/>
              </a:lnSpc>
              <a:spcBef>
                <a:spcPts val="0"/>
              </a:spcBef>
              <a:spcAft>
                <a:spcPts val="799"/>
              </a:spcAft>
              <a:defRPr lang="en-US" sz="2100" b="1" dirty="0">
                <a:solidFill>
                  <a:srgbClr val="008FBE"/>
                </a:solidFill>
                <a:latin typeface="+mn-lt"/>
                <a:ea typeface="Sharp Sans Medium" pitchFamily="2" charset="0"/>
                <a:cs typeface="Sharp Sans Medium" pitchFamily="2" charset="0"/>
              </a:defRPr>
            </a:lvl2pPr>
          </a:lstStyle>
          <a:p>
            <a:pPr marL="0" lvl="0" eaLnBrk="1" hangingPunct="1">
              <a:lnSpc>
                <a:spcPct val="100000"/>
              </a:lnSpc>
              <a:spcBef>
                <a:spcPts val="0"/>
              </a:spcBef>
              <a:spcAft>
                <a:spcPts val="0"/>
              </a:spcAft>
            </a:pPr>
            <a:r>
              <a:rPr lang="en-US" dirty="0"/>
              <a:t>Title</a:t>
            </a:r>
          </a:p>
          <a:p>
            <a:pPr marL="2115" lvl="1" indent="0" eaLnBrk="1" hangingPunct="1">
              <a:lnSpc>
                <a:spcPct val="100000"/>
              </a:lnSpc>
              <a:spcBef>
                <a:spcPts val="0"/>
              </a:spcBef>
              <a:spcAft>
                <a:spcPts val="799"/>
              </a:spcAft>
              <a:buFontTx/>
              <a:buNone/>
            </a:pPr>
            <a:r>
              <a:rPr lang="en-US" dirty="0"/>
              <a:t>Date</a:t>
            </a:r>
          </a:p>
        </p:txBody>
      </p:sp>
      <p:pic>
        <p:nvPicPr>
          <p:cNvPr id="6" name="Picture 5">
            <a:extLst>
              <a:ext uri="{FF2B5EF4-FFF2-40B4-BE49-F238E27FC236}">
                <a16:creationId xmlns:a16="http://schemas.microsoft.com/office/drawing/2014/main" id="{F0A49A8C-BE33-C243-8CD4-C7F38E8684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5109" y="1376165"/>
            <a:ext cx="5464629" cy="492234"/>
          </a:xfrm>
          <a:prstGeom prst="rect">
            <a:avLst/>
          </a:prstGeom>
        </p:spPr>
      </p:pic>
    </p:spTree>
    <p:extLst>
      <p:ext uri="{BB962C8B-B14F-4D97-AF65-F5344CB8AC3E}">
        <p14:creationId xmlns:p14="http://schemas.microsoft.com/office/powerpoint/2010/main" val="3054197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eading only - no side element">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6253E8B-C04B-4772-8516-0C5DEA9EBB39}"/>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5" name="Holder 6">
            <a:extLst>
              <a:ext uri="{FF2B5EF4-FFF2-40B4-BE49-F238E27FC236}">
                <a16:creationId xmlns:a16="http://schemas.microsoft.com/office/drawing/2014/main" id="{94B0DD64-02AF-4A74-93E3-9F61DDF5125C}"/>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2787181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 with side element">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914400" y="1469406"/>
            <a:ext cx="10521696" cy="3809504"/>
          </a:xfrm>
          <a:prstGeom prst="rect">
            <a:avLst/>
          </a:prstGeom>
        </p:spPr>
        <p:txBody>
          <a:bodyPr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a:lnSpc>
                <a:spcPct val="120000"/>
              </a:lnSpc>
              <a:spcBef>
                <a:spcPts val="400"/>
              </a:spcBef>
              <a:spcAft>
                <a:spcPts val="400"/>
              </a:spcAft>
              <a:defRPr sz="1800" b="0">
                <a:solidFill>
                  <a:srgbClr val="555555"/>
                </a:solidFill>
                <a:latin typeface="+mn-lt"/>
                <a:ea typeface="Sharp Sans Medium" pitchFamily="2" charset="0"/>
                <a:cs typeface="Sharp Sans Medium" pitchFamily="2" charset="0"/>
              </a:defRPr>
            </a:lvl4pPr>
            <a:lvl5pPr marL="159825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E6E17206-8C7E-484F-B555-7E3884548075}"/>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6" name="Holder 6">
            <a:extLst>
              <a:ext uri="{FF2B5EF4-FFF2-40B4-BE49-F238E27FC236}">
                <a16:creationId xmlns:a16="http://schemas.microsoft.com/office/drawing/2014/main" id="{4DBA0D7E-DB69-449E-931C-6446E19BA5DE}"/>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421052333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itle and Content - no side element">
    <p:bg>
      <p:bgPr>
        <a:solidFill>
          <a:schemeClr val="bg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6253E8B-C04B-4772-8516-0C5DEA9EBB39}"/>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5" name="Holder 6">
            <a:extLst>
              <a:ext uri="{FF2B5EF4-FFF2-40B4-BE49-F238E27FC236}">
                <a16:creationId xmlns:a16="http://schemas.microsoft.com/office/drawing/2014/main" id="{94B0DD64-02AF-4A74-93E3-9F61DDF5125C}"/>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
        <p:nvSpPr>
          <p:cNvPr id="6" name="Holder 3">
            <a:extLst>
              <a:ext uri="{FF2B5EF4-FFF2-40B4-BE49-F238E27FC236}">
                <a16:creationId xmlns:a16="http://schemas.microsoft.com/office/drawing/2014/main" id="{E9977D6F-6019-4552-BD22-72A3CC684D52}"/>
              </a:ext>
            </a:extLst>
          </p:cNvPr>
          <p:cNvSpPr>
            <a:spLocks noGrp="1"/>
          </p:cNvSpPr>
          <p:nvPr>
            <p:ph type="body" idx="1"/>
          </p:nvPr>
        </p:nvSpPr>
        <p:spPr>
          <a:xfrm>
            <a:off x="914400" y="1469406"/>
            <a:ext cx="10515600" cy="3809504"/>
          </a:xfrm>
          <a:prstGeom prst="rect">
            <a:avLst/>
          </a:prstGeom>
        </p:spPr>
        <p:txBody>
          <a:bodyPr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279061" indent="-279061" algn="l" defTabSz="913290" rtl="0" eaLnBrk="1" latinLnBrk="0" hangingPunct="1">
              <a:lnSpc>
                <a:spcPct val="120000"/>
              </a:lnSpc>
              <a:spcBef>
                <a:spcPts val="400"/>
              </a:spcBef>
              <a:spcAft>
                <a:spcPts val="400"/>
              </a:spcAft>
              <a:buFont typeface="Arial" panose="020B0604020202020204" pitchFamily="34" charset="0"/>
              <a:buChar char="•"/>
              <a:defRPr lang="en-US" sz="1800" b="0" kern="1200" dirty="0" smtClean="0">
                <a:solidFill>
                  <a:srgbClr val="555555"/>
                </a:solidFill>
                <a:latin typeface="+mn-lt"/>
                <a:ea typeface="Sharp Sans Medium" pitchFamily="2" charset="0"/>
                <a:cs typeface="Sharp Sans Medium" pitchFamily="2" charset="0"/>
              </a:defRPr>
            </a:lvl2pPr>
            <a:lvl3pPr marL="68496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3pPr>
            <a:lvl4pPr marL="1141613" indent="-380538" defTabSz="1217720">
              <a:lnSpc>
                <a:spcPct val="120000"/>
              </a:lnSpc>
              <a:spcBef>
                <a:spcPts val="400"/>
              </a:spcBef>
              <a:spcAft>
                <a:spcPts val="400"/>
              </a:spcAft>
              <a:defRPr sz="1800" b="0">
                <a:solidFill>
                  <a:srgbClr val="555555"/>
                </a:solidFill>
                <a:latin typeface="+mn-lt"/>
                <a:ea typeface="Sharp Sans Medium" pitchFamily="2" charset="0"/>
                <a:cs typeface="Sharp Sans Medium" pitchFamily="2" charset="0"/>
              </a:defRPr>
            </a:lvl4pPr>
            <a:lvl5pPr marL="1598258" indent="-380538">
              <a:lnSpc>
                <a:spcPct val="120000"/>
              </a:lnSpc>
              <a:spcBef>
                <a:spcPts val="400"/>
              </a:spcBef>
              <a:spcAft>
                <a:spcPts val="400"/>
              </a:spcAft>
              <a:buFont typeface="Arial" panose="020B0604020202020204" pitchFamily="34" charset="0"/>
              <a:buChar char="−"/>
              <a:defRPr sz="1800" b="0">
                <a:solidFill>
                  <a:srgbClr val="555555"/>
                </a:solidFill>
                <a:latin typeface="+mn-lt"/>
                <a:ea typeface="Sharp Sans Medium" pitchFamily="2" charset="0"/>
                <a:cs typeface="Sharp Sans Medium"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305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lumns - with side element">
    <p:spTree>
      <p:nvGrpSpPr>
        <p:cNvPr id="1" name=""/>
        <p:cNvGrpSpPr/>
        <p:nvPr/>
      </p:nvGrpSpPr>
      <p:grpSpPr>
        <a:xfrm>
          <a:off x="0" y="0"/>
          <a:ext cx="0" cy="0"/>
          <a:chOff x="0" y="0"/>
          <a:chExt cx="0" cy="0"/>
        </a:xfrm>
      </p:grpSpPr>
      <p:sp>
        <p:nvSpPr>
          <p:cNvPr id="3" name="Holder 3"/>
          <p:cNvSpPr>
            <a:spLocks noGrp="1"/>
          </p:cNvSpPr>
          <p:nvPr>
            <p:ph sz="half" idx="2" hasCustomPrompt="1"/>
          </p:nvPr>
        </p:nvSpPr>
        <p:spPr>
          <a:xfrm>
            <a:off x="914401" y="1469407"/>
            <a:ext cx="4754880" cy="3506122"/>
          </a:xfrm>
          <a:prstGeom prst="rect">
            <a:avLst/>
          </a:prstGeom>
        </p:spPr>
        <p:txBody>
          <a:bodyPr wrap="square"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382652" indent="-380538">
              <a:defRPr sz="1800">
                <a:latin typeface="+mn-lt"/>
                <a:ea typeface="Sharp Sans Medium" pitchFamily="2" charset="0"/>
                <a:cs typeface="Sharp Sans Medium" pitchFamily="2" charset="0"/>
              </a:defRPr>
            </a:lvl2pPr>
            <a:lvl3pPr marL="807585" indent="-380538">
              <a:buFont typeface="Arial" panose="020B0604020202020204" pitchFamily="34" charset="0"/>
              <a:buChar char="−"/>
              <a:defRPr sz="1800">
                <a:latin typeface="+mn-lt"/>
                <a:ea typeface="Sharp Sans Medium" pitchFamily="2" charset="0"/>
                <a:cs typeface="Sharp Sans Medium" pitchFamily="2" charset="0"/>
              </a:defRPr>
            </a:lvl3pPr>
          </a:lstStyle>
          <a:p>
            <a:pPr marL="0" lvl="0" algn="l" defTabSz="913290" rtl="0" eaLnBrk="1" latinLnBrk="0" hangingPunct="1">
              <a:lnSpc>
                <a:spcPct val="120000"/>
              </a:lnSpc>
              <a:spcBef>
                <a:spcPts val="1598"/>
              </a:spcBef>
              <a:spcAft>
                <a:spcPts val="799"/>
              </a:spcAft>
            </a:pPr>
            <a:r>
              <a:rPr lang="en-US" dirty="0"/>
              <a:t>Edit Master text styles</a:t>
            </a:r>
          </a:p>
          <a:p>
            <a:pPr lvl="1"/>
            <a:r>
              <a:rPr lang="en-US" dirty="0"/>
              <a:t>Second level</a:t>
            </a:r>
          </a:p>
          <a:p>
            <a:pPr lvl="2"/>
            <a:r>
              <a:rPr lang="en-US" dirty="0"/>
              <a:t>Third level</a:t>
            </a:r>
          </a:p>
        </p:txBody>
      </p:sp>
      <p:sp>
        <p:nvSpPr>
          <p:cNvPr id="4" name="Holder 4"/>
          <p:cNvSpPr>
            <a:spLocks noGrp="1"/>
          </p:cNvSpPr>
          <p:nvPr>
            <p:ph sz="half" idx="3" hasCustomPrompt="1"/>
          </p:nvPr>
        </p:nvSpPr>
        <p:spPr>
          <a:xfrm>
            <a:off x="6096000" y="1469407"/>
            <a:ext cx="5340096" cy="3506122"/>
          </a:xfrm>
          <a:prstGeom prst="rect">
            <a:avLst/>
          </a:prstGeom>
        </p:spPr>
        <p:txBody>
          <a:bodyPr wrap="square" lIns="91440" tIns="45720" rIns="91440" bIns="45720">
            <a:noAutofit/>
          </a:bodyPr>
          <a:lstStyle>
            <a:lvl1pPr marL="0" algn="l" defTabSz="913290" rtl="0" eaLnBrk="1" latinLnBrk="0" hangingPunct="1">
              <a:lnSpc>
                <a:spcPct val="120000"/>
              </a:lnSpc>
              <a:spcBef>
                <a:spcPts val="1598"/>
              </a:spcBef>
              <a:spcAft>
                <a:spcPts val="799"/>
              </a:spcAft>
              <a:defRPr lang="en-US" sz="2000" b="1" kern="1200" smtClean="0">
                <a:solidFill>
                  <a:srgbClr val="008FBE"/>
                </a:solidFill>
                <a:latin typeface="+mn-lt"/>
                <a:ea typeface="Sharp Sans" pitchFamily="2" charset="0"/>
                <a:cs typeface="Sharp Sans" pitchFamily="2" charset="0"/>
              </a:defRPr>
            </a:lvl1pPr>
            <a:lvl2pPr marL="382652" indent="-380538">
              <a:defRPr sz="1800">
                <a:latin typeface="+mn-lt"/>
                <a:ea typeface="Sharp Sans Medium" pitchFamily="2" charset="0"/>
                <a:cs typeface="Sharp Sans Medium" pitchFamily="2" charset="0"/>
              </a:defRPr>
            </a:lvl2pPr>
            <a:lvl3pPr marL="807585" indent="-380538">
              <a:buFont typeface="Arial" panose="020B0604020202020204" pitchFamily="34" charset="0"/>
              <a:buChar char="−"/>
              <a:defRPr sz="1800">
                <a:latin typeface="+mn-lt"/>
                <a:ea typeface="Sharp Sans Medium" pitchFamily="2" charset="0"/>
                <a:cs typeface="Sharp Sans Medium" pitchFamily="2" charset="0"/>
              </a:defRPr>
            </a:lvl3pPr>
          </a:lstStyle>
          <a:p>
            <a:pPr marL="0" lvl="0" algn="l" defTabSz="913290" rtl="0" eaLnBrk="1" latinLnBrk="0" hangingPunct="1">
              <a:lnSpc>
                <a:spcPct val="120000"/>
              </a:lnSpc>
              <a:spcBef>
                <a:spcPts val="1598"/>
              </a:spcBef>
              <a:spcAft>
                <a:spcPts val="799"/>
              </a:spcAft>
            </a:pPr>
            <a:r>
              <a:rPr lang="en-US" dirty="0"/>
              <a:t>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8CEA4C51-2B5E-40D7-B4EE-949544C08560}"/>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9" name="Holder 6">
            <a:extLst>
              <a:ext uri="{FF2B5EF4-FFF2-40B4-BE49-F238E27FC236}">
                <a16:creationId xmlns:a16="http://schemas.microsoft.com/office/drawing/2014/main" id="{D71D9B2D-145D-48B2-987E-3BB311C60E9B}"/>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36310303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Two columns - no side element">
    <p:spTree>
      <p:nvGrpSpPr>
        <p:cNvPr id="1" name=""/>
        <p:cNvGrpSpPr/>
        <p:nvPr/>
      </p:nvGrpSpPr>
      <p:grpSpPr>
        <a:xfrm>
          <a:off x="0" y="0"/>
          <a:ext cx="0" cy="0"/>
          <a:chOff x="0" y="0"/>
          <a:chExt cx="0" cy="0"/>
        </a:xfrm>
      </p:grpSpPr>
      <p:sp>
        <p:nvSpPr>
          <p:cNvPr id="3" name="Holder 3"/>
          <p:cNvSpPr>
            <a:spLocks noGrp="1"/>
          </p:cNvSpPr>
          <p:nvPr>
            <p:ph sz="half" idx="2" hasCustomPrompt="1"/>
          </p:nvPr>
        </p:nvSpPr>
        <p:spPr>
          <a:xfrm>
            <a:off x="914401" y="1469407"/>
            <a:ext cx="4754880" cy="3506122"/>
          </a:xfrm>
          <a:prstGeom prst="rect">
            <a:avLst/>
          </a:prstGeom>
        </p:spPr>
        <p:txBody>
          <a:bodyPr wrap="square" lIns="91440" tIns="45720" rIns="91440" bIns="45720">
            <a:noAutofit/>
          </a:bodyPr>
          <a:lstStyle>
            <a:lvl1pPr marL="0" algn="l" defTabSz="913290" rtl="0" eaLnBrk="1" latinLnBrk="0" hangingPunct="1">
              <a:lnSpc>
                <a:spcPct val="120000"/>
              </a:lnSpc>
              <a:spcBef>
                <a:spcPts val="1598"/>
              </a:spcBef>
              <a:spcAft>
                <a:spcPts val="799"/>
              </a:spcAft>
              <a:defRPr lang="en-US" sz="2000" b="1" kern="1200" dirty="0" smtClean="0">
                <a:solidFill>
                  <a:srgbClr val="008FBE"/>
                </a:solidFill>
                <a:latin typeface="+mn-lt"/>
                <a:ea typeface="Sharp Sans" pitchFamily="2" charset="0"/>
                <a:cs typeface="Sharp Sans" pitchFamily="2" charset="0"/>
              </a:defRPr>
            </a:lvl1pPr>
            <a:lvl2pPr marL="382652" indent="-380538">
              <a:defRPr sz="1800">
                <a:latin typeface="+mn-lt"/>
                <a:ea typeface="Sharp Sans Medium" pitchFamily="2" charset="0"/>
                <a:cs typeface="Sharp Sans Medium" pitchFamily="2" charset="0"/>
              </a:defRPr>
            </a:lvl2pPr>
            <a:lvl3pPr marL="807585" indent="-380538">
              <a:buFont typeface="Arial" panose="020B0604020202020204" pitchFamily="34" charset="0"/>
              <a:buChar char="−"/>
              <a:defRPr sz="1800">
                <a:latin typeface="+mn-lt"/>
                <a:ea typeface="Sharp Sans Medium" pitchFamily="2" charset="0"/>
                <a:cs typeface="Sharp Sans Medium" pitchFamily="2" charset="0"/>
              </a:defRPr>
            </a:lvl3pPr>
          </a:lstStyle>
          <a:p>
            <a:pPr marL="0" lvl="0" algn="l" defTabSz="913290" rtl="0" eaLnBrk="1" latinLnBrk="0" hangingPunct="1">
              <a:lnSpc>
                <a:spcPct val="120000"/>
              </a:lnSpc>
              <a:spcBef>
                <a:spcPts val="1598"/>
              </a:spcBef>
              <a:spcAft>
                <a:spcPts val="799"/>
              </a:spcAft>
            </a:pPr>
            <a:r>
              <a:rPr lang="en-US" dirty="0"/>
              <a:t>Edit Master text styles</a:t>
            </a:r>
          </a:p>
          <a:p>
            <a:pPr lvl="1"/>
            <a:r>
              <a:rPr lang="en-US" dirty="0"/>
              <a:t>Second level</a:t>
            </a:r>
          </a:p>
          <a:p>
            <a:pPr lvl="2"/>
            <a:r>
              <a:rPr lang="en-US" dirty="0"/>
              <a:t>Third level</a:t>
            </a:r>
          </a:p>
        </p:txBody>
      </p:sp>
      <p:sp>
        <p:nvSpPr>
          <p:cNvPr id="4" name="Holder 4"/>
          <p:cNvSpPr>
            <a:spLocks noGrp="1"/>
          </p:cNvSpPr>
          <p:nvPr>
            <p:ph sz="half" idx="3" hasCustomPrompt="1"/>
          </p:nvPr>
        </p:nvSpPr>
        <p:spPr>
          <a:xfrm>
            <a:off x="6096000" y="1469407"/>
            <a:ext cx="5340096" cy="3506122"/>
          </a:xfrm>
          <a:prstGeom prst="rect">
            <a:avLst/>
          </a:prstGeom>
        </p:spPr>
        <p:txBody>
          <a:bodyPr wrap="square" lIns="91440" tIns="45720" rIns="91440" bIns="45720">
            <a:noAutofit/>
          </a:bodyPr>
          <a:lstStyle>
            <a:lvl1pPr marL="0" algn="l" defTabSz="913290" rtl="0" eaLnBrk="1" latinLnBrk="0" hangingPunct="1">
              <a:lnSpc>
                <a:spcPct val="120000"/>
              </a:lnSpc>
              <a:spcBef>
                <a:spcPts val="1598"/>
              </a:spcBef>
              <a:spcAft>
                <a:spcPts val="799"/>
              </a:spcAft>
              <a:defRPr lang="en-US" sz="2000" b="1" kern="1200" smtClean="0">
                <a:solidFill>
                  <a:srgbClr val="008FBE"/>
                </a:solidFill>
                <a:latin typeface="+mn-lt"/>
                <a:ea typeface="Sharp Sans" pitchFamily="2" charset="0"/>
                <a:cs typeface="Sharp Sans" pitchFamily="2" charset="0"/>
              </a:defRPr>
            </a:lvl1pPr>
            <a:lvl2pPr marL="382652" indent="-380538">
              <a:defRPr sz="1800">
                <a:latin typeface="+mn-lt"/>
                <a:ea typeface="Sharp Sans Medium" pitchFamily="2" charset="0"/>
                <a:cs typeface="Sharp Sans Medium" pitchFamily="2" charset="0"/>
              </a:defRPr>
            </a:lvl2pPr>
            <a:lvl3pPr marL="807585" indent="-380538">
              <a:buFont typeface="Arial" panose="020B0604020202020204" pitchFamily="34" charset="0"/>
              <a:buChar char="−"/>
              <a:defRPr sz="1800">
                <a:latin typeface="+mn-lt"/>
                <a:ea typeface="Sharp Sans Medium" pitchFamily="2" charset="0"/>
                <a:cs typeface="Sharp Sans Medium" pitchFamily="2" charset="0"/>
              </a:defRPr>
            </a:lvl3pPr>
          </a:lstStyle>
          <a:p>
            <a:pPr marL="0" lvl="0" algn="l" defTabSz="913290" rtl="0" eaLnBrk="1" latinLnBrk="0" hangingPunct="1">
              <a:lnSpc>
                <a:spcPct val="120000"/>
              </a:lnSpc>
              <a:spcBef>
                <a:spcPts val="1598"/>
              </a:spcBef>
              <a:spcAft>
                <a:spcPts val="799"/>
              </a:spcAft>
            </a:pPr>
            <a:r>
              <a:rPr lang="en-US" dirty="0"/>
              <a:t>Edit Master text styles</a:t>
            </a:r>
          </a:p>
          <a:p>
            <a:pPr lvl="1"/>
            <a:r>
              <a:rPr lang="en-US" dirty="0"/>
              <a:t>Second level</a:t>
            </a:r>
          </a:p>
          <a:p>
            <a:pPr lvl="2"/>
            <a:r>
              <a:rPr lang="en-US" dirty="0"/>
              <a:t>Third level</a:t>
            </a:r>
          </a:p>
        </p:txBody>
      </p:sp>
      <p:sp>
        <p:nvSpPr>
          <p:cNvPr id="8" name="Title Placeholder 1">
            <a:extLst>
              <a:ext uri="{FF2B5EF4-FFF2-40B4-BE49-F238E27FC236}">
                <a16:creationId xmlns:a16="http://schemas.microsoft.com/office/drawing/2014/main" id="{8CEA4C51-2B5E-40D7-B4EE-949544C08560}"/>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9" name="Holder 6">
            <a:extLst>
              <a:ext uri="{FF2B5EF4-FFF2-40B4-BE49-F238E27FC236}">
                <a16:creationId xmlns:a16="http://schemas.microsoft.com/office/drawing/2014/main" id="{D71D9B2D-145D-48B2-987E-3BB311C60E9B}"/>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249442151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hree columns - with side elem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CEA4C51-2B5E-40D7-B4EE-949544C08560}"/>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6" name="Content Placeholder 2">
            <a:extLst>
              <a:ext uri="{FF2B5EF4-FFF2-40B4-BE49-F238E27FC236}">
                <a16:creationId xmlns:a16="http://schemas.microsoft.com/office/drawing/2014/main" id="{CE612114-550C-4D97-9BC3-602737B3E8D1}"/>
              </a:ext>
            </a:extLst>
          </p:cNvPr>
          <p:cNvSpPr>
            <a:spLocks noGrp="1"/>
          </p:cNvSpPr>
          <p:nvPr>
            <p:ph sz="half" idx="1"/>
          </p:nvPr>
        </p:nvSpPr>
        <p:spPr>
          <a:xfrm>
            <a:off x="914400" y="1443766"/>
            <a:ext cx="3352800" cy="3178103"/>
          </a:xfrm>
        </p:spPr>
        <p:txBody>
          <a:bodyPr>
            <a:noAutofit/>
          </a:bodyPr>
          <a:lstStyle>
            <a:lvl1pPr>
              <a:defRPr sz="1600">
                <a:latin typeface="+mn-lt"/>
                <a:ea typeface="Sharp Sans" pitchFamily="2" charset="0"/>
                <a:cs typeface="Sharp Sans" pitchFamily="2" charset="0"/>
              </a:defRPr>
            </a:lvl1pPr>
            <a:lvl2pPr marL="380538" indent="-380538">
              <a:defRPr sz="1600">
                <a:latin typeface="+mn-lt"/>
                <a:ea typeface="Sharp Sans Medium" pitchFamily="2" charset="0"/>
                <a:cs typeface="Sharp Sans Medium" pitchFamily="2" charset="0"/>
              </a:defRPr>
            </a:lvl2pPr>
            <a:lvl3pPr marL="771646" indent="-380538">
              <a:buFont typeface="Arial" panose="020B0604020202020204" pitchFamily="34" charset="0"/>
              <a:buChar char="−"/>
              <a:defRPr sz="1600">
                <a:latin typeface="+mn-lt"/>
                <a:ea typeface="Sharp Sans Medium" pitchFamily="2" charset="0"/>
                <a:cs typeface="Sharp Sans Medium" pitchFamily="2" charset="0"/>
              </a:defRPr>
            </a:lvl3pPr>
            <a:lvl4pPr marL="1217720" indent="-374196" defTabSz="1217720">
              <a:defRPr sz="1600">
                <a:latin typeface="+mn-lt"/>
                <a:ea typeface="Sharp Sans Medium" pitchFamily="2" charset="0"/>
                <a:cs typeface="Sharp Sans Medium" pitchFamily="2" charset="0"/>
              </a:defRPr>
            </a:lvl4pPr>
            <a:lvl5pPr marL="1600373" indent="-380538">
              <a:defRPr sz="1665"/>
            </a:lvl5pPr>
            <a:lvl6pPr>
              <a:defRPr sz="1665" baseline="0"/>
            </a:lvl6pPr>
            <a:lvl7pPr>
              <a:defRPr sz="1665" baseline="0"/>
            </a:lvl7pPr>
            <a:lvl8pPr>
              <a:defRPr sz="1665" baseline="0"/>
            </a:lvl8pPr>
            <a:lvl9pPr>
              <a:defRPr sz="1665"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3">
            <a:extLst>
              <a:ext uri="{FF2B5EF4-FFF2-40B4-BE49-F238E27FC236}">
                <a16:creationId xmlns:a16="http://schemas.microsoft.com/office/drawing/2014/main" id="{7422F7ED-7F95-4DA6-A5F6-415AB4EC3AFF}"/>
              </a:ext>
            </a:extLst>
          </p:cNvPr>
          <p:cNvSpPr>
            <a:spLocks noGrp="1"/>
          </p:cNvSpPr>
          <p:nvPr>
            <p:ph sz="half" idx="10"/>
          </p:nvPr>
        </p:nvSpPr>
        <p:spPr>
          <a:xfrm>
            <a:off x="4500880" y="1443766"/>
            <a:ext cx="3352800" cy="3178103"/>
          </a:xfrm>
        </p:spPr>
        <p:txBody>
          <a:bodyPr>
            <a:noAutofit/>
          </a:bodyPr>
          <a:lstStyle>
            <a:lvl1pPr>
              <a:defRPr sz="1600">
                <a:latin typeface="+mn-lt"/>
                <a:ea typeface="Sharp Sans" pitchFamily="2" charset="0"/>
                <a:cs typeface="Sharp Sans" pitchFamily="2" charset="0"/>
              </a:defRPr>
            </a:lvl1pPr>
            <a:lvl2pPr marL="380538" indent="-380538">
              <a:defRPr sz="1600">
                <a:latin typeface="+mn-lt"/>
                <a:ea typeface="Sharp Sans Medium" pitchFamily="2" charset="0"/>
                <a:cs typeface="Sharp Sans Medium" pitchFamily="2" charset="0"/>
              </a:defRPr>
            </a:lvl2pPr>
            <a:lvl3pPr marL="771646" indent="-380538">
              <a:buFont typeface="Arial" panose="020B0604020202020204" pitchFamily="34" charset="0"/>
              <a:buChar char="−"/>
              <a:defRPr sz="1600">
                <a:latin typeface="+mn-lt"/>
                <a:ea typeface="Sharp Sans Medium" pitchFamily="2" charset="0"/>
                <a:cs typeface="Sharp Sans Medium" pitchFamily="2" charset="0"/>
              </a:defRPr>
            </a:lvl3pPr>
            <a:lvl4pPr marL="1217720" indent="-374196">
              <a:defRPr sz="1600">
                <a:latin typeface="+mn-lt"/>
                <a:ea typeface="Sharp Sans Medium" pitchFamily="2" charset="0"/>
                <a:cs typeface="Sharp Sans Medium" pitchFamily="2" charset="0"/>
              </a:defRPr>
            </a:lvl4pPr>
            <a:lvl5pPr>
              <a:defRPr sz="1665"/>
            </a:lvl5pPr>
            <a:lvl6pPr>
              <a:defRPr sz="1665" baseline="0"/>
            </a:lvl6pPr>
            <a:lvl7pPr>
              <a:defRPr sz="1665" baseline="0"/>
            </a:lvl7pPr>
            <a:lvl8pPr>
              <a:defRPr sz="1665" baseline="0"/>
            </a:lvl8pPr>
            <a:lvl9pPr>
              <a:defRPr sz="1665"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5BE8C446-FD7D-41EF-B7DB-9CF7C17B67DB}"/>
              </a:ext>
            </a:extLst>
          </p:cNvPr>
          <p:cNvSpPr>
            <a:spLocks noGrp="1"/>
          </p:cNvSpPr>
          <p:nvPr>
            <p:ph sz="half" idx="13"/>
          </p:nvPr>
        </p:nvSpPr>
        <p:spPr>
          <a:xfrm>
            <a:off x="8087360" y="1443766"/>
            <a:ext cx="3352800" cy="3178103"/>
          </a:xfrm>
        </p:spPr>
        <p:txBody>
          <a:bodyPr>
            <a:noAutofit/>
          </a:bodyPr>
          <a:lstStyle>
            <a:lvl1pPr>
              <a:defRPr sz="1600">
                <a:latin typeface="+mn-lt"/>
                <a:ea typeface="Sharp Sans" pitchFamily="2" charset="0"/>
                <a:cs typeface="Sharp Sans" pitchFamily="2" charset="0"/>
              </a:defRPr>
            </a:lvl1pPr>
            <a:lvl2pPr marL="380538" indent="-380538">
              <a:defRPr sz="1600">
                <a:latin typeface="+mn-lt"/>
                <a:ea typeface="Sharp Sans Medium" pitchFamily="2" charset="0"/>
                <a:cs typeface="Sharp Sans Medium" pitchFamily="2" charset="0"/>
              </a:defRPr>
            </a:lvl2pPr>
            <a:lvl3pPr marL="771646" indent="-380538">
              <a:buFont typeface="Arial" panose="020B0604020202020204" pitchFamily="34" charset="0"/>
              <a:buChar char="−"/>
              <a:defRPr sz="1600">
                <a:latin typeface="+mn-lt"/>
                <a:ea typeface="Sharp Sans Medium" pitchFamily="2" charset="0"/>
                <a:cs typeface="Sharp Sans Medium" pitchFamily="2" charset="0"/>
              </a:defRPr>
            </a:lvl3pPr>
            <a:lvl4pPr marL="1217720" indent="-374196">
              <a:defRPr sz="1600">
                <a:latin typeface="+mn-lt"/>
                <a:ea typeface="Sharp Sans Medium" pitchFamily="2" charset="0"/>
                <a:cs typeface="Sharp Sans Medium" pitchFamily="2" charset="0"/>
              </a:defRPr>
            </a:lvl4pPr>
            <a:lvl5pPr>
              <a:defRPr sz="1665"/>
            </a:lvl5pPr>
            <a:lvl6pPr>
              <a:defRPr sz="1665" baseline="0"/>
            </a:lvl6pPr>
            <a:lvl7pPr>
              <a:defRPr sz="1665" baseline="0"/>
            </a:lvl7pPr>
            <a:lvl8pPr>
              <a:defRPr sz="1665" baseline="0"/>
            </a:lvl8pPr>
            <a:lvl9pPr>
              <a:defRPr sz="1665"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Holder 6">
            <a:extLst>
              <a:ext uri="{FF2B5EF4-FFF2-40B4-BE49-F238E27FC236}">
                <a16:creationId xmlns:a16="http://schemas.microsoft.com/office/drawing/2014/main" id="{8D8B3EEF-D71D-40F8-89C9-D19065BA562A}"/>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2024431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Three columns - no side elem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CEA4C51-2B5E-40D7-B4EE-949544C08560}"/>
              </a:ext>
            </a:extLst>
          </p:cNvPr>
          <p:cNvSpPr>
            <a:spLocks noGrp="1"/>
          </p:cNvSpPr>
          <p:nvPr>
            <p:ph type="title" hasCustomPrompt="1"/>
          </p:nvPr>
        </p:nvSpPr>
        <p:spPr>
          <a:xfrm>
            <a:off x="914400" y="474903"/>
            <a:ext cx="10515600" cy="614794"/>
          </a:xfrm>
          <a:prstGeom prst="rect">
            <a:avLst/>
          </a:prstGeom>
        </p:spPr>
        <p:txBody>
          <a:bodyPr vert="horz" lIns="91440" tIns="45720" rIns="91440" bIns="45720" rtlCol="0" anchor="t" anchorCtr="0">
            <a:noAutofit/>
          </a:bodyPr>
          <a:lstStyle>
            <a:lvl1pPr>
              <a:defRPr>
                <a:latin typeface="+mn-lt"/>
                <a:ea typeface="Sharp Sans Extrabold" pitchFamily="2" charset="0"/>
                <a:cs typeface="Sharp Sans Extrabold" pitchFamily="2" charset="0"/>
              </a:defRPr>
            </a:lvl1pPr>
          </a:lstStyle>
          <a:p>
            <a:r>
              <a:rPr lang="en-US" dirty="0"/>
              <a:t>Click to edit title</a:t>
            </a:r>
          </a:p>
        </p:txBody>
      </p:sp>
      <p:sp>
        <p:nvSpPr>
          <p:cNvPr id="6" name="Content Placeholder 2">
            <a:extLst>
              <a:ext uri="{FF2B5EF4-FFF2-40B4-BE49-F238E27FC236}">
                <a16:creationId xmlns:a16="http://schemas.microsoft.com/office/drawing/2014/main" id="{CE612114-550C-4D97-9BC3-602737B3E8D1}"/>
              </a:ext>
            </a:extLst>
          </p:cNvPr>
          <p:cNvSpPr>
            <a:spLocks noGrp="1"/>
          </p:cNvSpPr>
          <p:nvPr>
            <p:ph sz="half" idx="1"/>
          </p:nvPr>
        </p:nvSpPr>
        <p:spPr>
          <a:xfrm>
            <a:off x="914400" y="1443766"/>
            <a:ext cx="3352800" cy="3178103"/>
          </a:xfrm>
        </p:spPr>
        <p:txBody>
          <a:bodyPr>
            <a:noAutofit/>
          </a:bodyPr>
          <a:lstStyle>
            <a:lvl1pPr>
              <a:defRPr sz="1600">
                <a:latin typeface="+mn-lt"/>
                <a:ea typeface="Sharp Sans" pitchFamily="2" charset="0"/>
                <a:cs typeface="Sharp Sans" pitchFamily="2" charset="0"/>
              </a:defRPr>
            </a:lvl1pPr>
            <a:lvl2pPr marL="380538" indent="-380538">
              <a:defRPr sz="1600">
                <a:latin typeface="+mn-lt"/>
                <a:ea typeface="Sharp Sans Medium" pitchFamily="2" charset="0"/>
                <a:cs typeface="Sharp Sans Medium" pitchFamily="2" charset="0"/>
              </a:defRPr>
            </a:lvl2pPr>
            <a:lvl3pPr marL="771646" indent="-380538">
              <a:buFont typeface="Arial" panose="020B0604020202020204" pitchFamily="34" charset="0"/>
              <a:buChar char="−"/>
              <a:defRPr sz="1600">
                <a:latin typeface="+mn-lt"/>
                <a:ea typeface="Sharp Sans Medium" pitchFamily="2" charset="0"/>
                <a:cs typeface="Sharp Sans Medium" pitchFamily="2" charset="0"/>
              </a:defRPr>
            </a:lvl3pPr>
            <a:lvl4pPr marL="1217720" indent="-374196" defTabSz="1217720">
              <a:defRPr sz="1600">
                <a:latin typeface="+mn-lt"/>
                <a:ea typeface="Sharp Sans Medium" pitchFamily="2" charset="0"/>
                <a:cs typeface="Sharp Sans Medium" pitchFamily="2" charset="0"/>
              </a:defRPr>
            </a:lvl4pPr>
            <a:lvl5pPr marL="1600373" indent="-380538">
              <a:defRPr sz="1665"/>
            </a:lvl5pPr>
            <a:lvl6pPr>
              <a:defRPr sz="1665" baseline="0"/>
            </a:lvl6pPr>
            <a:lvl7pPr>
              <a:defRPr sz="1665" baseline="0"/>
            </a:lvl7pPr>
            <a:lvl8pPr>
              <a:defRPr sz="1665" baseline="0"/>
            </a:lvl8pPr>
            <a:lvl9pPr>
              <a:defRPr sz="1665"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3">
            <a:extLst>
              <a:ext uri="{FF2B5EF4-FFF2-40B4-BE49-F238E27FC236}">
                <a16:creationId xmlns:a16="http://schemas.microsoft.com/office/drawing/2014/main" id="{7422F7ED-7F95-4DA6-A5F6-415AB4EC3AFF}"/>
              </a:ext>
            </a:extLst>
          </p:cNvPr>
          <p:cNvSpPr>
            <a:spLocks noGrp="1"/>
          </p:cNvSpPr>
          <p:nvPr>
            <p:ph sz="half" idx="10"/>
          </p:nvPr>
        </p:nvSpPr>
        <p:spPr>
          <a:xfrm>
            <a:off x="4500880" y="1443766"/>
            <a:ext cx="3352800" cy="3178103"/>
          </a:xfrm>
        </p:spPr>
        <p:txBody>
          <a:bodyPr>
            <a:noAutofit/>
          </a:bodyPr>
          <a:lstStyle>
            <a:lvl1pPr>
              <a:defRPr sz="1600">
                <a:latin typeface="+mn-lt"/>
                <a:ea typeface="Sharp Sans" pitchFamily="2" charset="0"/>
                <a:cs typeface="Sharp Sans" pitchFamily="2" charset="0"/>
              </a:defRPr>
            </a:lvl1pPr>
            <a:lvl2pPr marL="380538" indent="-380538">
              <a:defRPr sz="1600">
                <a:latin typeface="+mn-lt"/>
                <a:ea typeface="Sharp Sans Medium" pitchFamily="2" charset="0"/>
                <a:cs typeface="Sharp Sans Medium" pitchFamily="2" charset="0"/>
              </a:defRPr>
            </a:lvl2pPr>
            <a:lvl3pPr marL="771646" indent="-380538">
              <a:buFont typeface="Arial" panose="020B0604020202020204" pitchFamily="34" charset="0"/>
              <a:buChar char="−"/>
              <a:defRPr sz="1600">
                <a:latin typeface="+mn-lt"/>
                <a:ea typeface="Sharp Sans Medium" pitchFamily="2" charset="0"/>
                <a:cs typeface="Sharp Sans Medium" pitchFamily="2" charset="0"/>
              </a:defRPr>
            </a:lvl3pPr>
            <a:lvl4pPr marL="1217720" indent="-374196">
              <a:defRPr sz="1600">
                <a:latin typeface="+mn-lt"/>
                <a:ea typeface="Sharp Sans Medium" pitchFamily="2" charset="0"/>
                <a:cs typeface="Sharp Sans Medium" pitchFamily="2" charset="0"/>
              </a:defRPr>
            </a:lvl4pPr>
            <a:lvl5pPr>
              <a:defRPr sz="1665"/>
            </a:lvl5pPr>
            <a:lvl6pPr>
              <a:defRPr sz="1665" baseline="0"/>
            </a:lvl6pPr>
            <a:lvl7pPr>
              <a:defRPr sz="1665" baseline="0"/>
            </a:lvl7pPr>
            <a:lvl8pPr>
              <a:defRPr sz="1665" baseline="0"/>
            </a:lvl8pPr>
            <a:lvl9pPr>
              <a:defRPr sz="1665"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5BE8C446-FD7D-41EF-B7DB-9CF7C17B67DB}"/>
              </a:ext>
            </a:extLst>
          </p:cNvPr>
          <p:cNvSpPr>
            <a:spLocks noGrp="1"/>
          </p:cNvSpPr>
          <p:nvPr>
            <p:ph sz="half" idx="13"/>
          </p:nvPr>
        </p:nvSpPr>
        <p:spPr>
          <a:xfrm>
            <a:off x="8087360" y="1443766"/>
            <a:ext cx="3352800" cy="3178103"/>
          </a:xfrm>
        </p:spPr>
        <p:txBody>
          <a:bodyPr>
            <a:noAutofit/>
          </a:bodyPr>
          <a:lstStyle>
            <a:lvl1pPr>
              <a:defRPr sz="1600">
                <a:latin typeface="+mn-lt"/>
                <a:ea typeface="Sharp Sans" pitchFamily="2" charset="0"/>
                <a:cs typeface="Sharp Sans" pitchFamily="2" charset="0"/>
              </a:defRPr>
            </a:lvl1pPr>
            <a:lvl2pPr marL="380538" indent="-380538">
              <a:defRPr sz="1600">
                <a:latin typeface="+mn-lt"/>
                <a:ea typeface="Sharp Sans Medium" pitchFamily="2" charset="0"/>
                <a:cs typeface="Sharp Sans Medium" pitchFamily="2" charset="0"/>
              </a:defRPr>
            </a:lvl2pPr>
            <a:lvl3pPr marL="771646" indent="-380538">
              <a:buFont typeface="Arial" panose="020B0604020202020204" pitchFamily="34" charset="0"/>
              <a:buChar char="−"/>
              <a:defRPr sz="1600">
                <a:latin typeface="+mn-lt"/>
                <a:ea typeface="Sharp Sans Medium" pitchFamily="2" charset="0"/>
                <a:cs typeface="Sharp Sans Medium" pitchFamily="2" charset="0"/>
              </a:defRPr>
            </a:lvl3pPr>
            <a:lvl4pPr marL="1217720" indent="-374196">
              <a:defRPr sz="1600">
                <a:latin typeface="+mn-lt"/>
                <a:ea typeface="Sharp Sans Medium" pitchFamily="2" charset="0"/>
                <a:cs typeface="Sharp Sans Medium" pitchFamily="2" charset="0"/>
              </a:defRPr>
            </a:lvl4pPr>
            <a:lvl5pPr>
              <a:defRPr sz="1665"/>
            </a:lvl5pPr>
            <a:lvl6pPr>
              <a:defRPr sz="1665" baseline="0"/>
            </a:lvl6pPr>
            <a:lvl7pPr>
              <a:defRPr sz="1665" baseline="0"/>
            </a:lvl7pPr>
            <a:lvl8pPr>
              <a:defRPr sz="1665" baseline="0"/>
            </a:lvl8pPr>
            <a:lvl9pPr>
              <a:defRPr sz="1665"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Holder 6">
            <a:extLst>
              <a:ext uri="{FF2B5EF4-FFF2-40B4-BE49-F238E27FC236}">
                <a16:creationId xmlns:a16="http://schemas.microsoft.com/office/drawing/2014/main" id="{8D8B3EEF-D71D-40F8-89C9-D19065BA562A}"/>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2564709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Blank">
    <p:bg>
      <p:bgPr>
        <a:solidFill>
          <a:schemeClr val="bg1"/>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52BC9F39-7A41-4DE7-B74B-960ACE974CBB}"/>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Sharp Sans" pitchFamily="2" charset="0"/>
                <a:ea typeface="Sharp Sans" pitchFamily="2" charset="0"/>
                <a:cs typeface="Sharp Sans" pitchFamily="2" charset="0"/>
              </a:defRPr>
            </a:lvl1pPr>
          </a:lstStyle>
          <a:p>
            <a:fld id="{9858A60A-AC52-9543-BD93-B09019A0041A}" type="slidenum">
              <a:rPr lang="en-US" smtClean="0"/>
              <a:pPr/>
              <a:t>‹#›</a:t>
            </a:fld>
            <a:endParaRPr lang="en-US" dirty="0"/>
          </a:p>
        </p:txBody>
      </p:sp>
    </p:spTree>
    <p:extLst>
      <p:ext uri="{BB962C8B-B14F-4D97-AF65-F5344CB8AC3E}">
        <p14:creationId xmlns:p14="http://schemas.microsoft.com/office/powerpoint/2010/main" val="295942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example - BUMC">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E79162-B615-41FB-A2A6-51031552B4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486233"/>
            <a:ext cx="11480801" cy="5987009"/>
          </a:xfrm>
          <a:prstGeom prst="rect">
            <a:avLst/>
          </a:prstGeom>
          <a:solidFill>
            <a:srgbClr val="F8C34B">
              <a:alpha val="69804"/>
            </a:srgbClr>
          </a:solidFill>
        </p:spPr>
      </p:pic>
      <p:pic>
        <p:nvPicPr>
          <p:cNvPr id="3" name="Picture 2">
            <a:extLst>
              <a:ext uri="{FF2B5EF4-FFF2-40B4-BE49-F238E27FC236}">
                <a16:creationId xmlns:a16="http://schemas.microsoft.com/office/drawing/2014/main" id="{7631C3C9-CA95-9046-A3E6-7F0B19E3F4E6}"/>
              </a:ext>
            </a:extLst>
          </p:cNvPr>
          <p:cNvPicPr>
            <a:picLocks noChangeAspect="1"/>
          </p:cNvPicPr>
          <p:nvPr userDrawn="1"/>
        </p:nvPicPr>
        <p:blipFill rotWithShape="1">
          <a:blip r:embed="rId3" cstate="screen">
            <a:alphaModFix amt="85000"/>
            <a:extLst>
              <a:ext uri="{28A0092B-C50C-407E-A947-70E740481C1C}">
                <a14:useLocalDpi xmlns:a14="http://schemas.microsoft.com/office/drawing/2010/main"/>
              </a:ext>
            </a:extLst>
          </a:blip>
          <a:srcRect/>
          <a:stretch/>
        </p:blipFill>
        <p:spPr>
          <a:xfrm rot="10800000">
            <a:off x="0" y="0"/>
            <a:ext cx="9753600" cy="6858000"/>
          </a:xfrm>
          <a:prstGeom prst="rect">
            <a:avLst/>
          </a:prstGeom>
        </p:spPr>
      </p:pic>
      <p:sp>
        <p:nvSpPr>
          <p:cNvPr id="7" name="Text Placeholder 11">
            <a:extLst>
              <a:ext uri="{FF2B5EF4-FFF2-40B4-BE49-F238E27FC236}">
                <a16:creationId xmlns:a16="http://schemas.microsoft.com/office/drawing/2014/main" id="{3EDEE8F6-A728-490A-BB6D-0FA7080EFCED}"/>
              </a:ext>
            </a:extLst>
          </p:cNvPr>
          <p:cNvSpPr>
            <a:spLocks noGrp="1"/>
          </p:cNvSpPr>
          <p:nvPr>
            <p:ph type="body" sz="quarter" idx="11" hasCustomPrompt="1"/>
          </p:nvPr>
        </p:nvSpPr>
        <p:spPr>
          <a:xfrm>
            <a:off x="898342" y="2191521"/>
            <a:ext cx="5072061" cy="789127"/>
          </a:xfrm>
          <a:prstGeom prst="rect">
            <a:avLst/>
          </a:prstGeom>
        </p:spPr>
        <p:txBody>
          <a:bodyPr>
            <a:spAutoFit/>
          </a:bodyPr>
          <a:lstStyle>
            <a:lvl1pPr marL="0" eaLnBrk="1" hangingPunct="1">
              <a:lnSpc>
                <a:spcPct val="100000"/>
              </a:lnSpc>
              <a:spcBef>
                <a:spcPts val="0"/>
              </a:spcBef>
              <a:spcAft>
                <a:spcPts val="0"/>
              </a:spcAft>
              <a:defRPr lang="en-US" sz="2397" b="1" dirty="0">
                <a:solidFill>
                  <a:srgbClr val="008FBE"/>
                </a:solidFill>
                <a:latin typeface="+mn-lt"/>
                <a:ea typeface="Sharp Sans Medium" pitchFamily="2" charset="0"/>
                <a:cs typeface="Sharp Sans Medium" pitchFamily="2" charset="0"/>
              </a:defRPr>
            </a:lvl1pPr>
            <a:lvl2pPr marL="2115" indent="0" eaLnBrk="1" hangingPunct="1">
              <a:lnSpc>
                <a:spcPct val="100000"/>
              </a:lnSpc>
              <a:spcBef>
                <a:spcPts val="0"/>
              </a:spcBef>
              <a:spcAft>
                <a:spcPts val="799"/>
              </a:spcAft>
              <a:buFontTx/>
              <a:buNone/>
              <a:defRPr sz="2100" b="1">
                <a:solidFill>
                  <a:srgbClr val="008FBE"/>
                </a:solidFill>
                <a:latin typeface="+mn-lt"/>
                <a:ea typeface="Sharp Sans Medium" pitchFamily="2" charset="0"/>
                <a:cs typeface="Sharp Sans Medium" pitchFamily="2" charset="0"/>
              </a:defRPr>
            </a:lvl2pPr>
          </a:lstStyle>
          <a:p>
            <a:pPr marL="0" lvl="0" eaLnBrk="1" hangingPunct="1">
              <a:lnSpc>
                <a:spcPct val="100000"/>
              </a:lnSpc>
              <a:spcBef>
                <a:spcPts val="0"/>
              </a:spcBef>
              <a:spcAft>
                <a:spcPts val="0"/>
              </a:spcAft>
            </a:pPr>
            <a:r>
              <a:rPr lang="en-US" dirty="0"/>
              <a:t>Title</a:t>
            </a:r>
          </a:p>
          <a:p>
            <a:pPr marL="2115" lvl="1" indent="0" eaLnBrk="1" hangingPunct="1">
              <a:lnSpc>
                <a:spcPct val="100000"/>
              </a:lnSpc>
              <a:spcBef>
                <a:spcPts val="0"/>
              </a:spcBef>
              <a:spcAft>
                <a:spcPts val="799"/>
              </a:spcAft>
              <a:buFontTx/>
              <a:buNone/>
            </a:pPr>
            <a:r>
              <a:rPr lang="en-US" dirty="0"/>
              <a:t>Date</a:t>
            </a:r>
          </a:p>
        </p:txBody>
      </p:sp>
      <p:pic>
        <p:nvPicPr>
          <p:cNvPr id="8" name="Picture 7">
            <a:extLst>
              <a:ext uri="{FF2B5EF4-FFF2-40B4-BE49-F238E27FC236}">
                <a16:creationId xmlns:a16="http://schemas.microsoft.com/office/drawing/2014/main" id="{D7C81F55-1569-5E47-B8F7-D5AEA9AF07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5109" y="1376165"/>
            <a:ext cx="5464629" cy="492234"/>
          </a:xfrm>
          <a:prstGeom prst="rect">
            <a:avLst/>
          </a:prstGeom>
        </p:spPr>
      </p:pic>
    </p:spTree>
    <p:extLst>
      <p:ext uri="{BB962C8B-B14F-4D97-AF65-F5344CB8AC3E}">
        <p14:creationId xmlns:p14="http://schemas.microsoft.com/office/powerpoint/2010/main" val="2303735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Example - add image in angle">
    <p:bg>
      <p:bgPr>
        <a:solidFill>
          <a:schemeClr val="bg1"/>
        </a:solidFill>
        <a:effectLst/>
      </p:bgPr>
    </p:bg>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2FCEA611-B439-FC4C-B622-01ED08079424}"/>
              </a:ext>
            </a:extLst>
          </p:cNvPr>
          <p:cNvSpPr>
            <a:spLocks noGrp="1"/>
          </p:cNvSpPr>
          <p:nvPr>
            <p:ph type="pic" sz="quarter" idx="12"/>
          </p:nvPr>
        </p:nvSpPr>
        <p:spPr>
          <a:xfrm>
            <a:off x="2448803" y="228601"/>
            <a:ext cx="9498911" cy="639446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768 w 10000"/>
              <a:gd name="connsiteY0" fmla="*/ 57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768 w 10000"/>
              <a:gd name="connsiteY5" fmla="*/ 5700 h 10000"/>
              <a:gd name="connsiteX0" fmla="*/ 768 w 10000"/>
              <a:gd name="connsiteY0" fmla="*/ 5700 h 10000"/>
              <a:gd name="connsiteX1" fmla="*/ 6707 w 10000"/>
              <a:gd name="connsiteY1" fmla="*/ 52 h 10000"/>
              <a:gd name="connsiteX2" fmla="*/ 10000 w 10000"/>
              <a:gd name="connsiteY2" fmla="*/ 0 h 10000"/>
              <a:gd name="connsiteX3" fmla="*/ 10000 w 10000"/>
              <a:gd name="connsiteY3" fmla="*/ 10000 h 10000"/>
              <a:gd name="connsiteX4" fmla="*/ 0 w 10000"/>
              <a:gd name="connsiteY4" fmla="*/ 10000 h 10000"/>
              <a:gd name="connsiteX5" fmla="*/ 768 w 10000"/>
              <a:gd name="connsiteY5" fmla="*/ 5700 h 10000"/>
              <a:gd name="connsiteX0" fmla="*/ 0 w 10000"/>
              <a:gd name="connsiteY0" fmla="*/ 10000 h 10000"/>
              <a:gd name="connsiteX1" fmla="*/ 6707 w 10000"/>
              <a:gd name="connsiteY1" fmla="*/ 52 h 10000"/>
              <a:gd name="connsiteX2" fmla="*/ 10000 w 10000"/>
              <a:gd name="connsiteY2" fmla="*/ 0 h 10000"/>
              <a:gd name="connsiteX3" fmla="*/ 10000 w 10000"/>
              <a:gd name="connsiteY3" fmla="*/ 10000 h 10000"/>
              <a:gd name="connsiteX4" fmla="*/ 0 w 10000"/>
              <a:gd name="connsiteY4" fmla="*/ 10000 h 10000"/>
              <a:gd name="connsiteX0" fmla="*/ 0 w 10000"/>
              <a:gd name="connsiteY0" fmla="*/ 10000 h 10000"/>
              <a:gd name="connsiteX1" fmla="*/ 6729 w 10000"/>
              <a:gd name="connsiteY1" fmla="*/ 2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6729" y="2"/>
                </a:lnTo>
                <a:lnTo>
                  <a:pt x="10000" y="0"/>
                </a:lnTo>
                <a:lnTo>
                  <a:pt x="10000" y="10000"/>
                </a:lnTo>
                <a:lnTo>
                  <a:pt x="0" y="10000"/>
                </a:lnTo>
                <a:close/>
              </a:path>
            </a:pathLst>
          </a:custGeom>
          <a:solidFill>
            <a:schemeClr val="bg1">
              <a:lumMod val="75000"/>
              <a:alpha val="54118"/>
            </a:schemeClr>
          </a:solidFill>
        </p:spPr>
        <p:txBody>
          <a:bodyPr lIns="3840480" tIns="2194560" bIns="0">
            <a:noAutofit/>
          </a:bodyPr>
          <a:lstStyle>
            <a:lvl1pPr marL="0" indent="0">
              <a:buFontTx/>
              <a:buNone/>
              <a:defRPr/>
            </a:lvl1pPr>
          </a:lstStyle>
          <a:p>
            <a:r>
              <a:rPr lang="en-US" dirty="0"/>
              <a:t>Click icon to add picture</a:t>
            </a:r>
          </a:p>
        </p:txBody>
      </p:sp>
      <p:sp>
        <p:nvSpPr>
          <p:cNvPr id="6" name="Text Placeholder 11">
            <a:extLst>
              <a:ext uri="{FF2B5EF4-FFF2-40B4-BE49-F238E27FC236}">
                <a16:creationId xmlns:a16="http://schemas.microsoft.com/office/drawing/2014/main" id="{2BEF1817-21A0-4C2F-A62A-191220F7DC87}"/>
              </a:ext>
            </a:extLst>
          </p:cNvPr>
          <p:cNvSpPr>
            <a:spLocks noGrp="1"/>
          </p:cNvSpPr>
          <p:nvPr>
            <p:ph type="body" sz="quarter" idx="11" hasCustomPrompt="1"/>
          </p:nvPr>
        </p:nvSpPr>
        <p:spPr>
          <a:xfrm>
            <a:off x="898342" y="2191521"/>
            <a:ext cx="5072061" cy="789127"/>
          </a:xfrm>
          <a:prstGeom prst="rect">
            <a:avLst/>
          </a:prstGeom>
        </p:spPr>
        <p:txBody>
          <a:bodyPr>
            <a:spAutoFit/>
          </a:bodyPr>
          <a:lstStyle>
            <a:lvl1pPr eaLnBrk="1" hangingPunct="1">
              <a:lnSpc>
                <a:spcPct val="100000"/>
              </a:lnSpc>
              <a:spcBef>
                <a:spcPts val="0"/>
              </a:spcBef>
              <a:spcAft>
                <a:spcPts val="799"/>
              </a:spcAft>
              <a:defRPr lang="en-US" sz="2397" b="1" dirty="0">
                <a:solidFill>
                  <a:srgbClr val="008FBE"/>
                </a:solidFill>
                <a:latin typeface="+mn-lt"/>
                <a:ea typeface="Sharp Sans Medium" pitchFamily="2" charset="0"/>
                <a:cs typeface="Sharp Sans Medium" pitchFamily="2" charset="0"/>
              </a:defRPr>
            </a:lvl1pPr>
            <a:lvl2pPr>
              <a:defRPr lang="en-US" sz="2100" b="1" dirty="0">
                <a:solidFill>
                  <a:srgbClr val="008FBE"/>
                </a:solidFill>
                <a:latin typeface="+mn-lt"/>
                <a:ea typeface="Sharp Sans Medium" pitchFamily="2" charset="0"/>
                <a:cs typeface="Sharp Sans Medium" pitchFamily="2" charset="0"/>
              </a:defRPr>
            </a:lvl2pPr>
          </a:lstStyle>
          <a:p>
            <a:pPr marL="0" lvl="0" eaLnBrk="1" hangingPunct="1">
              <a:lnSpc>
                <a:spcPct val="100000"/>
              </a:lnSpc>
              <a:spcBef>
                <a:spcPts val="0"/>
              </a:spcBef>
              <a:spcAft>
                <a:spcPts val="0"/>
              </a:spcAft>
            </a:pPr>
            <a:r>
              <a:rPr lang="en-US" dirty="0"/>
              <a:t>Title</a:t>
            </a:r>
          </a:p>
          <a:p>
            <a:pPr marL="2115" lvl="1" indent="0" eaLnBrk="1" hangingPunct="1">
              <a:lnSpc>
                <a:spcPct val="100000"/>
              </a:lnSpc>
              <a:spcBef>
                <a:spcPts val="0"/>
              </a:spcBef>
              <a:spcAft>
                <a:spcPts val="799"/>
              </a:spcAft>
              <a:buFontTx/>
              <a:buNone/>
            </a:pPr>
            <a:r>
              <a:rPr lang="en-US" dirty="0"/>
              <a:t>Date</a:t>
            </a:r>
          </a:p>
        </p:txBody>
      </p:sp>
      <p:pic>
        <p:nvPicPr>
          <p:cNvPr id="8" name="Picture 7">
            <a:extLst>
              <a:ext uri="{FF2B5EF4-FFF2-40B4-BE49-F238E27FC236}">
                <a16:creationId xmlns:a16="http://schemas.microsoft.com/office/drawing/2014/main" id="{6216D660-6EF0-5046-AD80-8667B3823B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109" y="1376165"/>
            <a:ext cx="5464629" cy="492234"/>
          </a:xfrm>
          <a:prstGeom prst="rect">
            <a:avLst/>
          </a:prstGeom>
        </p:spPr>
      </p:pic>
    </p:spTree>
    <p:extLst>
      <p:ext uri="{BB962C8B-B14F-4D97-AF65-F5344CB8AC3E}">
        <p14:creationId xmlns:p14="http://schemas.microsoft.com/office/powerpoint/2010/main" val="420414126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layout - white frame - add image">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AD906EC-B024-484B-92E6-4EBDE95DAFAB}"/>
              </a:ext>
            </a:extLst>
          </p:cNvPr>
          <p:cNvSpPr>
            <a:spLocks noGrp="1"/>
          </p:cNvSpPr>
          <p:nvPr>
            <p:ph type="pic" sz="quarter" idx="11"/>
          </p:nvPr>
        </p:nvSpPr>
        <p:spPr>
          <a:xfrm>
            <a:off x="19051" y="0"/>
            <a:ext cx="12172949" cy="6858000"/>
          </a:xfrm>
          <a:solidFill>
            <a:schemeClr val="bg1">
              <a:lumMod val="85000"/>
            </a:schemeClr>
          </a:solidFill>
        </p:spPr>
        <p:txBody>
          <a:bodyPr anchor="ctr" anchorCtr="1">
            <a:normAutofit/>
          </a:bodyPr>
          <a:lstStyle>
            <a:lvl1pPr marL="0" marR="0" indent="0" algn="ctr" defTabSz="914400" eaLnBrk="1" fontAlgn="auto" latinLnBrk="0" hangingPunct="1">
              <a:lnSpc>
                <a:spcPct val="100000"/>
              </a:lnSpc>
              <a:spcBef>
                <a:spcPts val="799"/>
              </a:spcBef>
              <a:spcAft>
                <a:spcPts val="0"/>
              </a:spcAft>
              <a:buClrTx/>
              <a:buSzTx/>
              <a:buFontTx/>
              <a:buNone/>
              <a:tabLst/>
              <a:defRPr sz="1200"/>
            </a:lvl1pPr>
            <a:lvl7pPr>
              <a:defRPr sz="1200"/>
            </a:lvl7pPr>
            <a:lvl9pPr>
              <a:lnSpc>
                <a:spcPct val="100000"/>
              </a:lnSpc>
              <a:spcBef>
                <a:spcPts val="600"/>
              </a:spcBef>
              <a:defRPr sz="1200">
                <a:solidFill>
                  <a:srgbClr val="0086A5"/>
                </a:solidFill>
              </a:defRPr>
            </a:lvl9pPr>
          </a:lstStyle>
          <a:p>
            <a:pPr marL="2215277" marR="0" lvl="8" indent="0" defTabSz="914400" eaLnBrk="1" fontAlgn="auto" latinLnBrk="0" hangingPunct="1">
              <a:lnSpc>
                <a:spcPct val="150000"/>
              </a:lnSpc>
              <a:spcBef>
                <a:spcPts val="799"/>
              </a:spcBef>
              <a:spcAft>
                <a:spcPts val="0"/>
              </a:spcAft>
              <a:buClrTx/>
              <a:buSzTx/>
              <a:buFontTx/>
              <a:buNone/>
              <a:tabLst/>
              <a:defRPr/>
            </a:pPr>
            <a:endParaRPr lang="en-US" dirty="0"/>
          </a:p>
        </p:txBody>
      </p:sp>
      <p:pic>
        <p:nvPicPr>
          <p:cNvPr id="8" name="Picture 7">
            <a:extLst>
              <a:ext uri="{FF2B5EF4-FFF2-40B4-BE49-F238E27FC236}">
                <a16:creationId xmlns:a16="http://schemas.microsoft.com/office/drawing/2014/main" id="{666109E5-8843-4322-8254-7D6B0AAC03AD}"/>
              </a:ext>
            </a:extLst>
          </p:cNvPr>
          <p:cNvPicPr>
            <a:picLocks noChangeAspect="1"/>
          </p:cNvPicPr>
          <p:nvPr/>
        </p:nvPicPr>
        <p:blipFill>
          <a:blip r:embed="rId2"/>
          <a:stretch>
            <a:fillRect/>
          </a:stretch>
        </p:blipFill>
        <p:spPr>
          <a:xfrm>
            <a:off x="-19053" y="0"/>
            <a:ext cx="12211053" cy="6879467"/>
          </a:xfrm>
          <a:prstGeom prst="rect">
            <a:avLst/>
          </a:prstGeom>
        </p:spPr>
      </p:pic>
      <p:sp>
        <p:nvSpPr>
          <p:cNvPr id="6" name="Text Placeholder 11">
            <a:extLst>
              <a:ext uri="{FF2B5EF4-FFF2-40B4-BE49-F238E27FC236}">
                <a16:creationId xmlns:a16="http://schemas.microsoft.com/office/drawing/2014/main" id="{7894C123-C3D6-477D-8C14-D57BD542F6A7}"/>
              </a:ext>
            </a:extLst>
          </p:cNvPr>
          <p:cNvSpPr>
            <a:spLocks noGrp="1"/>
          </p:cNvSpPr>
          <p:nvPr>
            <p:ph type="body" sz="quarter" idx="10" hasCustomPrompt="1"/>
          </p:nvPr>
        </p:nvSpPr>
        <p:spPr>
          <a:xfrm>
            <a:off x="898342" y="2191521"/>
            <a:ext cx="5072061" cy="789127"/>
          </a:xfrm>
          <a:prstGeom prst="rect">
            <a:avLst/>
          </a:prstGeom>
        </p:spPr>
        <p:txBody>
          <a:bodyPr>
            <a:spAutoFit/>
          </a:bodyPr>
          <a:lstStyle>
            <a:lvl1pPr eaLnBrk="1" hangingPunct="1">
              <a:lnSpc>
                <a:spcPct val="100000"/>
              </a:lnSpc>
              <a:spcBef>
                <a:spcPts val="0"/>
              </a:spcBef>
              <a:spcAft>
                <a:spcPts val="799"/>
              </a:spcAft>
              <a:defRPr lang="en-US" sz="2397" b="1" dirty="0">
                <a:solidFill>
                  <a:schemeClr val="bg1"/>
                </a:solidFill>
                <a:latin typeface="+mn-lt"/>
                <a:ea typeface="Sharp Sans Medium" pitchFamily="2" charset="0"/>
                <a:cs typeface="Sharp Sans Medium" pitchFamily="2" charset="0"/>
              </a:defRPr>
            </a:lvl1pPr>
            <a:lvl2pPr eaLnBrk="1" hangingPunct="1">
              <a:lnSpc>
                <a:spcPct val="100000"/>
              </a:lnSpc>
              <a:spcBef>
                <a:spcPts val="0"/>
              </a:spcBef>
              <a:spcAft>
                <a:spcPts val="799"/>
              </a:spcAft>
              <a:defRPr lang="en-US" sz="2131" b="1" dirty="0">
                <a:solidFill>
                  <a:schemeClr val="bg1"/>
                </a:solidFill>
                <a:latin typeface="+mn-lt"/>
                <a:ea typeface="Sharp Sans Medium" pitchFamily="2" charset="0"/>
                <a:cs typeface="Sharp Sans Medium" pitchFamily="2" charset="0"/>
              </a:defRPr>
            </a:lvl2pPr>
          </a:lstStyle>
          <a:p>
            <a:pPr marL="0" lvl="0" eaLnBrk="1" hangingPunct="1">
              <a:lnSpc>
                <a:spcPct val="100000"/>
              </a:lnSpc>
              <a:spcBef>
                <a:spcPts val="0"/>
              </a:spcBef>
              <a:spcAft>
                <a:spcPts val="0"/>
              </a:spcAft>
            </a:pPr>
            <a:r>
              <a:rPr lang="en-US" dirty="0"/>
              <a:t>Title</a:t>
            </a:r>
          </a:p>
          <a:p>
            <a:pPr marL="2115" lvl="1" indent="0" eaLnBrk="1" hangingPunct="1">
              <a:lnSpc>
                <a:spcPct val="100000"/>
              </a:lnSpc>
              <a:spcBef>
                <a:spcPts val="0"/>
              </a:spcBef>
              <a:spcAft>
                <a:spcPts val="799"/>
              </a:spcAft>
              <a:buFontTx/>
              <a:buNone/>
            </a:pPr>
            <a:r>
              <a:rPr lang="en-US" dirty="0"/>
              <a:t>Date</a:t>
            </a:r>
          </a:p>
        </p:txBody>
      </p:sp>
      <p:pic>
        <p:nvPicPr>
          <p:cNvPr id="9" name="Picture 8">
            <a:extLst>
              <a:ext uri="{FF2B5EF4-FFF2-40B4-BE49-F238E27FC236}">
                <a16:creationId xmlns:a16="http://schemas.microsoft.com/office/drawing/2014/main" id="{6BA896C8-11B8-D943-94E6-D23AE808E8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7896" y="1386294"/>
            <a:ext cx="5464629" cy="492234"/>
          </a:xfrm>
          <a:prstGeom prst="rect">
            <a:avLst/>
          </a:prstGeom>
        </p:spPr>
      </p:pic>
    </p:spTree>
    <p:extLst>
      <p:ext uri="{BB962C8B-B14F-4D97-AF65-F5344CB8AC3E}">
        <p14:creationId xmlns:p14="http://schemas.microsoft.com/office/powerpoint/2010/main" val="28003885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ction option - image 1">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1448C5-B485-4568-9DCD-BD231DC3CF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56674" y="232515"/>
            <a:ext cx="11691039" cy="6392971"/>
          </a:xfrm>
          <a:prstGeom prst="rect">
            <a:avLst/>
          </a:prstGeom>
        </p:spPr>
      </p:pic>
      <p:pic>
        <p:nvPicPr>
          <p:cNvPr id="3" name="Picture 2">
            <a:extLst>
              <a:ext uri="{FF2B5EF4-FFF2-40B4-BE49-F238E27FC236}">
                <a16:creationId xmlns:a16="http://schemas.microsoft.com/office/drawing/2014/main" id="{62DFA799-1FE8-E44E-B67B-91A55CAA624B}"/>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a:stretch/>
        </p:blipFill>
        <p:spPr>
          <a:xfrm>
            <a:off x="2357120" y="30480"/>
            <a:ext cx="9814560" cy="6858000"/>
          </a:xfrm>
          <a:prstGeom prst="rect">
            <a:avLst/>
          </a:prstGeom>
        </p:spPr>
      </p:pic>
      <p:sp>
        <p:nvSpPr>
          <p:cNvPr id="12" name="Text Placeholder 11">
            <a:extLst>
              <a:ext uri="{FF2B5EF4-FFF2-40B4-BE49-F238E27FC236}">
                <a16:creationId xmlns:a16="http://schemas.microsoft.com/office/drawing/2014/main" id="{21DAE416-116A-45B6-BD69-F875461587D9}"/>
              </a:ext>
            </a:extLst>
          </p:cNvPr>
          <p:cNvSpPr>
            <a:spLocks noGrp="1"/>
          </p:cNvSpPr>
          <p:nvPr>
            <p:ph type="body" sz="quarter" idx="10" hasCustomPrompt="1"/>
          </p:nvPr>
        </p:nvSpPr>
        <p:spPr>
          <a:xfrm>
            <a:off x="6273271" y="3307231"/>
            <a:ext cx="5072061" cy="491835"/>
          </a:xfrm>
          <a:prstGeom prst="rect">
            <a:avLst/>
          </a:prstGeom>
        </p:spPr>
        <p:txBody>
          <a:bodyPr>
            <a:noAutofit/>
          </a:bodyPr>
          <a:lstStyle>
            <a:lvl1pPr>
              <a:lnSpc>
                <a:spcPct val="100000"/>
              </a:lnSpc>
              <a:spcBef>
                <a:spcPts val="0"/>
              </a:spcBef>
              <a:spcAft>
                <a:spcPts val="0"/>
              </a:spcAft>
              <a:defRPr sz="2397" b="1">
                <a:solidFill>
                  <a:schemeClr val="bg1"/>
                </a:solidFill>
                <a:latin typeface="+mj-lt"/>
                <a:ea typeface="Sharp Sans" pitchFamily="2" charset="0"/>
                <a:cs typeface="Sharp Sans" pitchFamily="2" charset="0"/>
              </a:defRPr>
            </a:lvl1pPr>
          </a:lstStyle>
          <a:p>
            <a:pPr lvl="0"/>
            <a:r>
              <a:rPr lang="en-US" dirty="0"/>
              <a:t>Click to edit text</a:t>
            </a:r>
          </a:p>
        </p:txBody>
      </p:sp>
    </p:spTree>
    <p:extLst>
      <p:ext uri="{BB962C8B-B14F-4D97-AF65-F5344CB8AC3E}">
        <p14:creationId xmlns:p14="http://schemas.microsoft.com/office/powerpoint/2010/main" val="37963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option - image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AB73DA-E78F-4CF8-9A8F-9A842A6B69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0"/>
          <a:stretch/>
        </p:blipFill>
        <p:spPr>
          <a:xfrm flipH="1">
            <a:off x="267961" y="234936"/>
            <a:ext cx="11675684" cy="6388132"/>
          </a:xfrm>
          <a:prstGeom prst="rect">
            <a:avLst/>
          </a:prstGeom>
        </p:spPr>
      </p:pic>
      <p:pic>
        <p:nvPicPr>
          <p:cNvPr id="6" name="Picture 5">
            <a:extLst>
              <a:ext uri="{FF2B5EF4-FFF2-40B4-BE49-F238E27FC236}">
                <a16:creationId xmlns:a16="http://schemas.microsoft.com/office/drawing/2014/main" id="{2799F28C-6AAF-BB48-BE52-1D8FA738C355}"/>
              </a:ext>
            </a:extLst>
          </p:cNvPr>
          <p:cNvPicPr>
            <a:picLocks noChangeAspect="1"/>
          </p:cNvPicPr>
          <p:nvPr userDrawn="1"/>
        </p:nvPicPr>
        <p:blipFill rotWithShape="1">
          <a:blip r:embed="rId3" cstate="screen">
            <a:alphaModFix amt="70000"/>
            <a:extLst>
              <a:ext uri="{28A0092B-C50C-407E-A947-70E740481C1C}">
                <a14:useLocalDpi xmlns:a14="http://schemas.microsoft.com/office/drawing/2010/main"/>
              </a:ext>
            </a:extLst>
          </a:blip>
          <a:srcRect/>
          <a:stretch/>
        </p:blipFill>
        <p:spPr>
          <a:xfrm>
            <a:off x="2357120" y="30480"/>
            <a:ext cx="9814560" cy="6858000"/>
          </a:xfrm>
          <a:prstGeom prst="rect">
            <a:avLst/>
          </a:prstGeom>
        </p:spPr>
      </p:pic>
      <p:sp>
        <p:nvSpPr>
          <p:cNvPr id="12" name="Text Placeholder 11">
            <a:extLst>
              <a:ext uri="{FF2B5EF4-FFF2-40B4-BE49-F238E27FC236}">
                <a16:creationId xmlns:a16="http://schemas.microsoft.com/office/drawing/2014/main" id="{21DAE416-116A-45B6-BD69-F875461587D9}"/>
              </a:ext>
            </a:extLst>
          </p:cNvPr>
          <p:cNvSpPr>
            <a:spLocks noGrp="1"/>
          </p:cNvSpPr>
          <p:nvPr>
            <p:ph type="body" sz="quarter" idx="10" hasCustomPrompt="1"/>
          </p:nvPr>
        </p:nvSpPr>
        <p:spPr>
          <a:xfrm>
            <a:off x="6273271" y="3312136"/>
            <a:ext cx="5072061" cy="491835"/>
          </a:xfrm>
          <a:prstGeom prst="rect">
            <a:avLst/>
          </a:prstGeom>
        </p:spPr>
        <p:txBody>
          <a:bodyPr>
            <a:noAutofit/>
          </a:bodyPr>
          <a:lstStyle>
            <a:lvl1pPr>
              <a:lnSpc>
                <a:spcPct val="100000"/>
              </a:lnSpc>
              <a:spcBef>
                <a:spcPts val="0"/>
              </a:spcBef>
              <a:spcAft>
                <a:spcPts val="0"/>
              </a:spcAft>
              <a:defRPr sz="2397" b="1">
                <a:solidFill>
                  <a:schemeClr val="bg1"/>
                </a:solidFill>
                <a:latin typeface="+mn-lt"/>
                <a:ea typeface="Sharp Sans" pitchFamily="2" charset="0"/>
                <a:cs typeface="Sharp Sans" pitchFamily="2" charset="0"/>
              </a:defRPr>
            </a:lvl1pPr>
          </a:lstStyle>
          <a:p>
            <a:pPr lvl="0"/>
            <a:r>
              <a:rPr lang="en-US" dirty="0"/>
              <a:t>Click to edit text</a:t>
            </a:r>
          </a:p>
        </p:txBody>
      </p:sp>
    </p:spTree>
    <p:extLst>
      <p:ext uri="{BB962C8B-B14F-4D97-AF65-F5344CB8AC3E}">
        <p14:creationId xmlns:p14="http://schemas.microsoft.com/office/powerpoint/2010/main" val="166469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_Section or quote - image">
    <p:bg>
      <p:bgPr>
        <a:solidFill>
          <a:schemeClr val="bg1"/>
        </a:solidFill>
        <a:effectLst/>
      </p:bgPr>
    </p:bg>
    <p:spTree>
      <p:nvGrpSpPr>
        <p:cNvPr id="1" name=""/>
        <p:cNvGrpSpPr/>
        <p:nvPr/>
      </p:nvGrpSpPr>
      <p:grpSpPr>
        <a:xfrm>
          <a:off x="0" y="0"/>
          <a:ext cx="0" cy="0"/>
          <a:chOff x="0" y="0"/>
          <a:chExt cx="0" cy="0"/>
        </a:xfrm>
      </p:grpSpPr>
      <p:pic>
        <p:nvPicPr>
          <p:cNvPr id="4" name="Picture 3" descr="A large building in the background&#10;&#10;Description automatically generated">
            <a:extLst>
              <a:ext uri="{FF2B5EF4-FFF2-40B4-BE49-F238E27FC236}">
                <a16:creationId xmlns:a16="http://schemas.microsoft.com/office/drawing/2014/main" id="{4409547A-A2DC-4F07-A686-BFE94D9AEC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873" y="-1"/>
            <a:ext cx="12096210" cy="6812445"/>
          </a:xfrm>
          <a:prstGeom prst="rect">
            <a:avLst/>
          </a:prstGeom>
        </p:spPr>
      </p:pic>
      <p:pic>
        <p:nvPicPr>
          <p:cNvPr id="6" name="Picture 5">
            <a:extLst>
              <a:ext uri="{FF2B5EF4-FFF2-40B4-BE49-F238E27FC236}">
                <a16:creationId xmlns:a16="http://schemas.microsoft.com/office/drawing/2014/main" id="{729C6D4C-AD3D-4E9C-AB9B-77713450141C}"/>
              </a:ext>
            </a:extLst>
          </p:cNvPr>
          <p:cNvPicPr>
            <a:picLocks noChangeAspect="1"/>
          </p:cNvPicPr>
          <p:nvPr/>
        </p:nvPicPr>
        <p:blipFill>
          <a:blip r:embed="rId3"/>
          <a:stretch>
            <a:fillRect/>
          </a:stretch>
        </p:blipFill>
        <p:spPr>
          <a:xfrm>
            <a:off x="-67243" y="-22779"/>
            <a:ext cx="12172950" cy="6858000"/>
          </a:xfrm>
          <a:prstGeom prst="rect">
            <a:avLst/>
          </a:prstGeom>
        </p:spPr>
      </p:pic>
      <p:sp>
        <p:nvSpPr>
          <p:cNvPr id="7" name="Text Placeholder 6">
            <a:extLst>
              <a:ext uri="{FF2B5EF4-FFF2-40B4-BE49-F238E27FC236}">
                <a16:creationId xmlns:a16="http://schemas.microsoft.com/office/drawing/2014/main" id="{B8319A59-BD91-423F-B68B-14AA278C200A}"/>
              </a:ext>
            </a:extLst>
          </p:cNvPr>
          <p:cNvSpPr>
            <a:spLocks noGrp="1"/>
          </p:cNvSpPr>
          <p:nvPr>
            <p:ph type="body" sz="quarter" idx="10" hasCustomPrompt="1"/>
          </p:nvPr>
        </p:nvSpPr>
        <p:spPr>
          <a:xfrm>
            <a:off x="1047750" y="1424705"/>
            <a:ext cx="10392834" cy="953338"/>
          </a:xfrm>
          <a:prstGeom prst="rect">
            <a:avLst/>
          </a:prstGeom>
        </p:spPr>
        <p:txBody>
          <a:bodyPr wrap="square">
            <a:spAutoFit/>
          </a:bodyPr>
          <a:lstStyle>
            <a:lvl1pPr algn="ctr">
              <a:lnSpc>
                <a:spcPct val="100000"/>
              </a:lnSpc>
              <a:spcBef>
                <a:spcPts val="0"/>
              </a:spcBef>
              <a:defRPr sz="1800" b="1">
                <a:solidFill>
                  <a:schemeClr val="bg1"/>
                </a:solidFill>
                <a:latin typeface="+mn-lt"/>
                <a:ea typeface="Sharp Sans" pitchFamily="2" charset="0"/>
                <a:cs typeface="Sharp Sans" pitchFamily="2" charset="0"/>
              </a:defRPr>
            </a:lvl1pPr>
            <a:lvl2pPr algn="ctr">
              <a:defRPr/>
            </a:lvl2pPr>
            <a:lvl3pPr algn="ctr">
              <a:defRPr/>
            </a:lvl3pPr>
            <a:lvl4pPr algn="ctr">
              <a:defRPr/>
            </a:lvl4pPr>
            <a:lvl5pPr algn="ctr">
              <a:defRPr/>
            </a:lvl5pPr>
          </a:lstStyle>
          <a:p>
            <a:pPr lvl="0"/>
            <a:r>
              <a:rPr lang="en-US" dirty="0"/>
              <a:t>Heading or quote could go here if needed, in white or blue</a:t>
            </a:r>
          </a:p>
          <a:p>
            <a:pPr lvl="0"/>
            <a:r>
              <a:rPr lang="en-US" dirty="0"/>
              <a:t>To change this image. Go to the master slide and move the white border out of the way, change your picture and then place the white border around the picture.</a:t>
            </a:r>
          </a:p>
        </p:txBody>
      </p:sp>
    </p:spTree>
    <p:extLst>
      <p:ext uri="{BB962C8B-B14F-4D97-AF65-F5344CB8AC3E}">
        <p14:creationId xmlns:p14="http://schemas.microsoft.com/office/powerpoint/2010/main" val="42517137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Section or quote - yellow">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225A45-6A00-4C0F-B082-1A1C725C80D3}"/>
              </a:ext>
            </a:extLst>
          </p:cNvPr>
          <p:cNvPicPr>
            <a:picLocks noChangeAspect="1"/>
          </p:cNvPicPr>
          <p:nvPr/>
        </p:nvPicPr>
        <p:blipFill>
          <a:blip r:embed="rId2"/>
          <a:stretch>
            <a:fillRect/>
          </a:stretch>
        </p:blipFill>
        <p:spPr>
          <a:xfrm>
            <a:off x="9526" y="16936"/>
            <a:ext cx="12172950" cy="6858000"/>
          </a:xfrm>
          <a:prstGeom prst="rect">
            <a:avLst/>
          </a:prstGeom>
        </p:spPr>
      </p:pic>
      <p:sp>
        <p:nvSpPr>
          <p:cNvPr id="7" name="Text Placeholder 6">
            <a:extLst>
              <a:ext uri="{FF2B5EF4-FFF2-40B4-BE49-F238E27FC236}">
                <a16:creationId xmlns:a16="http://schemas.microsoft.com/office/drawing/2014/main" id="{B8319A59-BD91-423F-B68B-14AA278C200A}"/>
              </a:ext>
            </a:extLst>
          </p:cNvPr>
          <p:cNvSpPr>
            <a:spLocks noGrp="1"/>
          </p:cNvSpPr>
          <p:nvPr>
            <p:ph type="body" sz="quarter" idx="10" hasCustomPrompt="1"/>
          </p:nvPr>
        </p:nvSpPr>
        <p:spPr>
          <a:xfrm>
            <a:off x="236539" y="3309943"/>
            <a:ext cx="11701461" cy="491835"/>
          </a:xfrm>
          <a:prstGeom prst="rect">
            <a:avLst/>
          </a:prstGeom>
        </p:spPr>
        <p:txBody>
          <a:bodyPr anchor="ctr" anchorCtr="0">
            <a:noAutofit/>
          </a:bodyPr>
          <a:lstStyle>
            <a:lvl1pPr algn="ctr">
              <a:lnSpc>
                <a:spcPct val="100000"/>
              </a:lnSpc>
              <a:spcBef>
                <a:spcPts val="0"/>
              </a:spcBef>
              <a:defRPr sz="2397" b="1">
                <a:solidFill>
                  <a:srgbClr val="1A85AC"/>
                </a:solidFill>
                <a:latin typeface="+mn-lt"/>
                <a:ea typeface="Sharp Sans" pitchFamily="2" charset="0"/>
                <a:cs typeface="Sharp Sans" pitchFamily="2" charset="0"/>
              </a:defRPr>
            </a:lvl1pPr>
            <a:lvl2pPr algn="ctr">
              <a:defRPr/>
            </a:lvl2pPr>
            <a:lvl3pPr algn="ctr">
              <a:defRPr/>
            </a:lvl3pPr>
            <a:lvl4pPr algn="ctr">
              <a:defRPr/>
            </a:lvl4pPr>
            <a:lvl5pPr algn="ctr">
              <a:defRPr/>
            </a:lvl5pPr>
          </a:lstStyle>
          <a:p>
            <a:pPr lvl="0"/>
            <a:r>
              <a:rPr lang="en-US" dirty="0"/>
              <a:t>Click to edit text</a:t>
            </a:r>
          </a:p>
        </p:txBody>
      </p:sp>
    </p:spTree>
    <p:extLst>
      <p:ext uri="{BB962C8B-B14F-4D97-AF65-F5344CB8AC3E}">
        <p14:creationId xmlns:p14="http://schemas.microsoft.com/office/powerpoint/2010/main" val="428202501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6FC59A9-7DBB-DB43-8DD4-673252244501}"/>
              </a:ext>
            </a:extLst>
          </p:cNvPr>
          <p:cNvPicPr>
            <a:picLocks noChangeAspect="1"/>
          </p:cNvPicPr>
          <p:nvPr userDrawn="1"/>
        </p:nvPicPr>
        <p:blipFill>
          <a:blip r:embed="rId29">
            <a:alphaModFix/>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74A00CF4-9A34-4D91-AADB-8FCF9EF663F3}"/>
              </a:ext>
            </a:extLst>
          </p:cNvPr>
          <p:cNvSpPr>
            <a:spLocks noGrp="1"/>
          </p:cNvSpPr>
          <p:nvPr>
            <p:ph type="body" idx="1"/>
          </p:nvPr>
        </p:nvSpPr>
        <p:spPr>
          <a:xfrm>
            <a:off x="909318" y="1365681"/>
            <a:ext cx="10515600" cy="43507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4B9B6FD1-AA26-4CBE-9EA5-9FD6F741B325}"/>
              </a:ext>
            </a:extLst>
          </p:cNvPr>
          <p:cNvSpPr>
            <a:spLocks noGrp="1"/>
          </p:cNvSpPr>
          <p:nvPr>
            <p:ph type="title"/>
          </p:nvPr>
        </p:nvSpPr>
        <p:spPr>
          <a:xfrm>
            <a:off x="917784" y="480288"/>
            <a:ext cx="10515600" cy="584134"/>
          </a:xfrm>
          <a:prstGeom prst="rect">
            <a:avLst/>
          </a:prstGeom>
        </p:spPr>
        <p:txBody>
          <a:bodyPr vert="horz" lIns="91440" tIns="45720" rIns="91440" bIns="45720" rtlCol="0" anchor="t" anchorCtr="0">
            <a:spAutoFit/>
          </a:bodyPr>
          <a:lstStyle/>
          <a:p>
            <a:r>
              <a:rPr lang="en-US" dirty="0"/>
              <a:t>Click to edit title</a:t>
            </a:r>
          </a:p>
        </p:txBody>
      </p:sp>
      <p:sp>
        <p:nvSpPr>
          <p:cNvPr id="8" name="Holder 6">
            <a:extLst>
              <a:ext uri="{FF2B5EF4-FFF2-40B4-BE49-F238E27FC236}">
                <a16:creationId xmlns:a16="http://schemas.microsoft.com/office/drawing/2014/main" id="{3D966710-19FC-40BF-A030-F2E9DF723F1E}"/>
              </a:ext>
            </a:extLst>
          </p:cNvPr>
          <p:cNvSpPr>
            <a:spLocks noGrp="1"/>
          </p:cNvSpPr>
          <p:nvPr>
            <p:ph type="sldNum" sz="quarter" idx="4"/>
          </p:nvPr>
        </p:nvSpPr>
        <p:spPr>
          <a:xfrm>
            <a:off x="11663958" y="6204921"/>
            <a:ext cx="243840" cy="122959"/>
          </a:xfrm>
          <a:prstGeom prst="rect">
            <a:avLst/>
          </a:prstGeom>
        </p:spPr>
        <p:txBody>
          <a:bodyPr lIns="0" tIns="0" rIns="0" bIns="0" anchor="ctr" anchorCtr="1">
            <a:noAutofit/>
          </a:bodyPr>
          <a:lstStyle>
            <a:lvl1pPr>
              <a:defRPr sz="799" b="0" i="0">
                <a:solidFill>
                  <a:srgbClr val="555555"/>
                </a:solidFill>
                <a:latin typeface="+mn-lt"/>
                <a:ea typeface="Sharp Sans" pitchFamily="2" charset="0"/>
                <a:cs typeface="Sharp Sans" pitchFamily="2" charset="0"/>
              </a:defRPr>
            </a:lvl1pPr>
          </a:lstStyle>
          <a:p>
            <a:fld id="{9858A60A-AC52-9543-BD93-B09019A0041A}" type="slidenum">
              <a:rPr lang="en-US" smtClean="0"/>
              <a:pPr/>
              <a:t>‹#›</a:t>
            </a:fld>
            <a:endParaRPr lang="en-US" dirty="0"/>
          </a:p>
        </p:txBody>
      </p:sp>
      <p:sp>
        <p:nvSpPr>
          <p:cNvPr id="10" name="TextBox 9">
            <a:extLst>
              <a:ext uri="{FF2B5EF4-FFF2-40B4-BE49-F238E27FC236}">
                <a16:creationId xmlns:a16="http://schemas.microsoft.com/office/drawing/2014/main" id="{06F2AFFA-EF30-4E29-8C62-B3BC7778DB7B}"/>
              </a:ext>
            </a:extLst>
          </p:cNvPr>
          <p:cNvSpPr txBox="1"/>
          <p:nvPr userDrawn="1"/>
        </p:nvSpPr>
        <p:spPr>
          <a:xfrm>
            <a:off x="6166395" y="6110513"/>
            <a:ext cx="184731" cy="255326"/>
          </a:xfrm>
          <a:prstGeom prst="rect">
            <a:avLst/>
          </a:prstGeom>
          <a:noFill/>
        </p:spPr>
        <p:txBody>
          <a:bodyPr wrap="none" rtlCol="0">
            <a:spAutoFit/>
          </a:bodyPr>
          <a:lstStyle/>
          <a:p>
            <a:endParaRPr lang="en-US" sz="1059" dirty="0">
              <a:latin typeface="+mn-lt"/>
            </a:endParaRPr>
          </a:p>
        </p:txBody>
      </p:sp>
    </p:spTree>
    <p:extLst>
      <p:ext uri="{BB962C8B-B14F-4D97-AF65-F5344CB8AC3E}">
        <p14:creationId xmlns:p14="http://schemas.microsoft.com/office/powerpoint/2010/main" val="11042511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70" r:id="rId4"/>
    <p:sldLayoutId id="2147483671" r:id="rId5"/>
    <p:sldLayoutId id="2147483697" r:id="rId6"/>
    <p:sldLayoutId id="2147483698" r:id="rId7"/>
    <p:sldLayoutId id="2147483674" r:id="rId8"/>
    <p:sldLayoutId id="2147483675" r:id="rId9"/>
    <p:sldLayoutId id="2147483676" r:id="rId10"/>
    <p:sldLayoutId id="2147483677" r:id="rId11"/>
    <p:sldLayoutId id="2147483679" r:id="rId12"/>
    <p:sldLayoutId id="2147483700" r:id="rId13"/>
    <p:sldLayoutId id="2147483699" r:id="rId14"/>
    <p:sldLayoutId id="2147483682" r:id="rId15"/>
    <p:sldLayoutId id="2147483701"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hf sldNum="0" hdr="0" dt="0"/>
  <p:txStyles>
    <p:titleStyle>
      <a:lvl1pPr eaLnBrk="1" hangingPunct="1">
        <a:defRPr sz="3196" b="1">
          <a:solidFill>
            <a:schemeClr val="tx2"/>
          </a:solidFill>
          <a:latin typeface="+mn-lt"/>
          <a:ea typeface="Sharp Sans Extrabold" pitchFamily="2" charset="0"/>
          <a:cs typeface="Sharp Sans Extrabold" pitchFamily="2" charset="0"/>
        </a:defRPr>
      </a:lvl1pPr>
    </p:titleStyle>
    <p:bodyStyle>
      <a:lvl1pPr marL="0" eaLnBrk="1" hangingPunct="1">
        <a:lnSpc>
          <a:spcPct val="150000"/>
        </a:lnSpc>
        <a:spcBef>
          <a:spcPts val="799"/>
        </a:spcBef>
        <a:defRPr sz="2100" b="1">
          <a:solidFill>
            <a:srgbClr val="008FBE"/>
          </a:solidFill>
          <a:latin typeface="+mn-lt"/>
          <a:ea typeface="Sharp Sans" pitchFamily="2" charset="0"/>
          <a:cs typeface="Sharp Sans" pitchFamily="2" charset="0"/>
        </a:defRPr>
      </a:lvl1pPr>
      <a:lvl2pPr marL="382652" indent="-380538" eaLnBrk="1" hangingPunct="1">
        <a:spcBef>
          <a:spcPts val="400"/>
        </a:spcBef>
        <a:spcAft>
          <a:spcPts val="400"/>
        </a:spcAft>
        <a:buFont typeface="Arial" panose="020B0604020202020204" pitchFamily="34" charset="0"/>
        <a:buChar char="•"/>
        <a:defRPr sz="2100">
          <a:solidFill>
            <a:srgbClr val="555555"/>
          </a:solidFill>
          <a:latin typeface="+mn-lt"/>
          <a:ea typeface="Sharp Sans Medium" pitchFamily="2" charset="0"/>
          <a:cs typeface="Sharp Sans Medium" pitchFamily="2" charset="0"/>
        </a:defRPr>
      </a:lvl2pPr>
      <a:lvl3pPr marL="813928" indent="-380538" eaLnBrk="1" hangingPunct="1">
        <a:spcBef>
          <a:spcPts val="400"/>
        </a:spcBef>
        <a:spcAft>
          <a:spcPts val="400"/>
        </a:spcAft>
        <a:buFont typeface="Arial" panose="020B0604020202020204" pitchFamily="34" charset="0"/>
        <a:buChar char="−"/>
        <a:defRPr sz="1800">
          <a:solidFill>
            <a:srgbClr val="555555"/>
          </a:solidFill>
          <a:latin typeface="+mn-lt"/>
          <a:ea typeface="Sharp Sans Medium" pitchFamily="2" charset="0"/>
          <a:cs typeface="Sharp Sans Medium" pitchFamily="2" charset="0"/>
        </a:defRPr>
      </a:lvl3pPr>
      <a:lvl4pPr marL="1211267" indent="-380538" eaLnBrk="1" hangingPunct="1">
        <a:spcBef>
          <a:spcPts val="400"/>
        </a:spcBef>
        <a:spcAft>
          <a:spcPts val="400"/>
        </a:spcAft>
        <a:buFont typeface="Arial" panose="020B0604020202020204" pitchFamily="34" charset="0"/>
        <a:buChar char="•"/>
        <a:defRPr sz="1800">
          <a:solidFill>
            <a:srgbClr val="555555"/>
          </a:solidFill>
          <a:latin typeface="+mn-lt"/>
          <a:ea typeface="Sharp Sans Medium" pitchFamily="2" charset="0"/>
          <a:cs typeface="Sharp Sans Medium" pitchFamily="2" charset="0"/>
        </a:defRPr>
      </a:lvl4pPr>
      <a:lvl5pPr marL="1488175" indent="-380538" eaLnBrk="1" hangingPunct="1">
        <a:spcBef>
          <a:spcPts val="400"/>
        </a:spcBef>
        <a:spcAft>
          <a:spcPts val="400"/>
        </a:spcAft>
        <a:buFont typeface="Arial" panose="020B0604020202020204" pitchFamily="34" charset="0"/>
        <a:buChar char="−"/>
        <a:defRPr sz="1800">
          <a:solidFill>
            <a:srgbClr val="555555"/>
          </a:solidFill>
          <a:latin typeface="+mn-lt"/>
          <a:ea typeface="Sharp Sans Medium" pitchFamily="2" charset="0"/>
          <a:cs typeface="Sharp Sans Medium" pitchFamily="2" charset="0"/>
        </a:defRPr>
      </a:lvl5pPr>
      <a:lvl6pPr marL="1384548" eaLnBrk="1" hangingPunct="1">
        <a:defRPr>
          <a:latin typeface="+mn-lt"/>
          <a:ea typeface="+mn-ea"/>
          <a:cs typeface="+mn-cs"/>
        </a:defRPr>
      </a:lvl6pPr>
      <a:lvl7pPr marL="1661457" eaLnBrk="1" hangingPunct="1">
        <a:defRPr>
          <a:latin typeface="+mn-lt"/>
          <a:ea typeface="+mn-ea"/>
          <a:cs typeface="+mn-cs"/>
        </a:defRPr>
      </a:lvl7pPr>
      <a:lvl8pPr marL="1938369" eaLnBrk="1" hangingPunct="1">
        <a:defRPr>
          <a:latin typeface="+mn-lt"/>
          <a:ea typeface="+mn-ea"/>
          <a:cs typeface="+mn-cs"/>
        </a:defRPr>
      </a:lvl8pPr>
      <a:lvl9pPr marL="2215277" eaLnBrk="1" hangingPunct="1">
        <a:defRPr>
          <a:latin typeface="+mn-lt"/>
          <a:ea typeface="+mn-ea"/>
          <a:cs typeface="+mn-cs"/>
        </a:defRPr>
      </a:lvl9pPr>
    </p:bodyStyle>
    <p:otherStyle>
      <a:lvl1pPr marL="0" eaLnBrk="1" hangingPunct="1">
        <a:defRPr>
          <a:latin typeface="+mn-lt"/>
          <a:ea typeface="+mn-ea"/>
          <a:cs typeface="+mn-cs"/>
        </a:defRPr>
      </a:lvl1pPr>
      <a:lvl2pPr marL="276909" eaLnBrk="1" hangingPunct="1">
        <a:defRPr>
          <a:latin typeface="+mn-lt"/>
          <a:ea typeface="+mn-ea"/>
          <a:cs typeface="+mn-cs"/>
        </a:defRPr>
      </a:lvl2pPr>
      <a:lvl3pPr marL="553819" eaLnBrk="1" hangingPunct="1">
        <a:defRPr>
          <a:latin typeface="+mn-lt"/>
          <a:ea typeface="+mn-ea"/>
          <a:cs typeface="+mn-cs"/>
        </a:defRPr>
      </a:lvl3pPr>
      <a:lvl4pPr marL="830729" eaLnBrk="1" hangingPunct="1">
        <a:defRPr>
          <a:latin typeface="+mn-lt"/>
          <a:ea typeface="+mn-ea"/>
          <a:cs typeface="+mn-cs"/>
        </a:defRPr>
      </a:lvl4pPr>
      <a:lvl5pPr marL="1107638" eaLnBrk="1" hangingPunct="1">
        <a:defRPr>
          <a:latin typeface="+mn-lt"/>
          <a:ea typeface="+mn-ea"/>
          <a:cs typeface="+mn-cs"/>
        </a:defRPr>
      </a:lvl5pPr>
      <a:lvl6pPr marL="1384548" eaLnBrk="1" hangingPunct="1">
        <a:defRPr>
          <a:latin typeface="+mn-lt"/>
          <a:ea typeface="+mn-ea"/>
          <a:cs typeface="+mn-cs"/>
        </a:defRPr>
      </a:lvl6pPr>
      <a:lvl7pPr marL="1661457" eaLnBrk="1" hangingPunct="1">
        <a:defRPr>
          <a:latin typeface="+mn-lt"/>
          <a:ea typeface="+mn-ea"/>
          <a:cs typeface="+mn-cs"/>
        </a:defRPr>
      </a:lvl7pPr>
      <a:lvl8pPr marL="1938369" eaLnBrk="1" hangingPunct="1">
        <a:defRPr>
          <a:latin typeface="+mn-lt"/>
          <a:ea typeface="+mn-ea"/>
          <a:cs typeface="+mn-cs"/>
        </a:defRPr>
      </a:lvl8pPr>
      <a:lvl9pPr marL="2215277" eaLnBrk="1" hangingPunct="1">
        <a:defRPr>
          <a:latin typeface="+mn-lt"/>
          <a:ea typeface="+mn-ea"/>
          <a:cs typeface="+mn-cs"/>
        </a:defRPr>
      </a:lvl9pPr>
    </p:otherStyle>
  </p:txStyles>
  <p:extLst>
    <p:ext uri="{27BBF7A9-308A-43DC-89C8-2F10F3537804}">
      <p15:sldGuideLst xmlns:p15="http://schemas.microsoft.com/office/powerpoint/2012/main">
        <p15:guide id="2" orient="horz" pos="574" userDrawn="1">
          <p15:clr>
            <a:srgbClr val="F26B43"/>
          </p15:clr>
        </p15:guide>
        <p15:guide id="5" pos="609" userDrawn="1">
          <p15:clr>
            <a:srgbClr val="F26B43"/>
          </p15:clr>
        </p15:guide>
        <p15:guide id="9" orient="horz" pos="1578" userDrawn="1">
          <p15:clr>
            <a:srgbClr val="F26B43"/>
          </p15:clr>
        </p15:guide>
        <p15:guide id="13" orient="horz" pos="109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E7F9FB-6CA2-4597-A8CD-F2F28ED6D8DF}"/>
              </a:ext>
            </a:extLst>
          </p:cNvPr>
          <p:cNvSpPr>
            <a:spLocks noGrp="1"/>
          </p:cNvSpPr>
          <p:nvPr>
            <p:ph type="body" idx="1"/>
          </p:nvPr>
        </p:nvSpPr>
        <p:spPr>
          <a:xfrm>
            <a:off x="69488" y="769257"/>
            <a:ext cx="11186038" cy="6085114"/>
          </a:xfrm>
        </p:spPr>
        <p:txBody>
          <a:bodyPr>
            <a:normAutofit fontScale="25000" lnSpcReduction="20000"/>
          </a:bodyPr>
          <a:lstStyle/>
          <a:p>
            <a:pPr algn="ctr">
              <a:spcBef>
                <a:spcPts val="0"/>
              </a:spcBef>
              <a:spcAft>
                <a:spcPts val="0"/>
              </a:spcAft>
            </a:pPr>
            <a:r>
              <a:rPr lang="en-US" sz="7200" dirty="0">
                <a:highlight>
                  <a:srgbClr val="FFFF00"/>
                </a:highlight>
                <a:latin typeface="Times New Roman" panose="02020603050405020304" pitchFamily="18" charset="0"/>
                <a:cs typeface="Times New Roman" panose="02020603050405020304" pitchFamily="18" charset="0"/>
              </a:rPr>
              <a:t>Text </a:t>
            </a:r>
            <a:r>
              <a:rPr lang="en-US" sz="7200" i="1" u="sng" dirty="0">
                <a:solidFill>
                  <a:srgbClr val="FF0000"/>
                </a:solidFill>
                <a:highlight>
                  <a:srgbClr val="FFFF00"/>
                </a:highlight>
                <a:latin typeface="Times New Roman" panose="02020603050405020304" pitchFamily="18" charset="0"/>
                <a:cs typeface="Times New Roman" panose="02020603050405020304" pitchFamily="18" charset="0"/>
              </a:rPr>
              <a:t>MAVBET </a:t>
            </a:r>
            <a:r>
              <a:rPr lang="en-US" sz="7200" dirty="0">
                <a:highlight>
                  <a:srgbClr val="FFFF00"/>
                </a:highlight>
                <a:latin typeface="Times New Roman" panose="02020603050405020304" pitchFamily="18" charset="0"/>
                <a:cs typeface="Times New Roman" panose="02020603050405020304" pitchFamily="18" charset="0"/>
              </a:rPr>
              <a:t>to (254) 206-2572</a:t>
            </a:r>
            <a:r>
              <a:rPr lang="en-US" sz="7200" kern="1400" dirty="0">
                <a:solidFill>
                  <a:schemeClr val="accent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to record attendance for this CME session.</a:t>
            </a:r>
            <a:br>
              <a:rPr lang="en-US" sz="7200" kern="1400" dirty="0">
                <a:solidFill>
                  <a:schemeClr val="accent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br>
              <a:rPr lang="en-US" sz="3200" kern="1400" dirty="0">
                <a:solidFill>
                  <a:schemeClr val="accent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br>
            <a:r>
              <a:rPr lang="en-US" sz="5600" i="1" kern="1400" dirty="0">
                <a:solidFill>
                  <a:schemeClr val="accent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Attendance is open 15 minutes before the session and will close </a:t>
            </a:r>
          </a:p>
          <a:p>
            <a:pPr algn="ctr">
              <a:spcBef>
                <a:spcPts val="0"/>
              </a:spcBef>
              <a:spcAft>
                <a:spcPts val="0"/>
              </a:spcAft>
            </a:pPr>
            <a:r>
              <a:rPr lang="en-US" sz="5600" i="1" kern="1400" dirty="0">
                <a:solidFill>
                  <a:schemeClr val="accent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21 days after the session ends.</a:t>
            </a:r>
          </a:p>
          <a:p>
            <a:pPr algn="ctr">
              <a:spcBef>
                <a:spcPts val="0"/>
              </a:spcBef>
              <a:spcAft>
                <a:spcPts val="0"/>
              </a:spcAft>
            </a:pPr>
            <a:endParaRPr lang="en-US" sz="5600" i="1" kern="1400" dirty="0">
              <a:solidFill>
                <a:schemeClr val="accent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0"/>
              </a:spcBef>
              <a:spcAft>
                <a:spcPts val="0"/>
              </a:spcAft>
            </a:pPr>
            <a:r>
              <a:rPr lang="en-US" sz="7200" b="1" i="1" kern="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“Way more than Social Determinants of Health: Faith as the Art of Humility and Gift of Hope”</a:t>
            </a:r>
            <a:br>
              <a:rPr lang="en-US" sz="72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US" i="1" kern="1400" dirty="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58900" algn="ctr">
              <a:spcBef>
                <a:spcPts val="55"/>
              </a:spcBef>
              <a:spcAft>
                <a:spcPts val="0"/>
              </a:spcAft>
            </a:pPr>
            <a:r>
              <a:rPr lang="en-US" sz="6600" dirty="0">
                <a:latin typeface="Times New Roman" panose="02020603050405020304" pitchFamily="18" charset="0"/>
                <a:cs typeface="Times New Roman" panose="02020603050405020304" pitchFamily="18" charset="0"/>
              </a:rPr>
              <a:t>Gary Gunderson, D. Min, BCC</a:t>
            </a:r>
          </a:p>
          <a:p>
            <a:pPr marL="1371600" marR="0" indent="-1358900" algn="ctr">
              <a:spcBef>
                <a:spcPts val="55"/>
              </a:spcBef>
              <a:spcAft>
                <a:spcPts val="0"/>
              </a:spcAft>
            </a:pPr>
            <a:r>
              <a:rPr lang="en-US" sz="6600" dirty="0">
                <a:latin typeface="Times New Roman" panose="02020603050405020304" pitchFamily="18" charset="0"/>
                <a:cs typeface="Times New Roman" panose="02020603050405020304" pitchFamily="18" charset="0"/>
              </a:rPr>
              <a:t>October 3</a:t>
            </a:r>
            <a:r>
              <a:rPr lang="en-US" sz="7200" dirty="0">
                <a:latin typeface="Times New Roman" panose="02020603050405020304" pitchFamily="18" charset="0"/>
                <a:cs typeface="Times New Roman" panose="02020603050405020304" pitchFamily="18" charset="0"/>
              </a:rPr>
              <a:t>, 2023 </a:t>
            </a:r>
            <a:r>
              <a:rPr lang="en-US" sz="6400" dirty="0">
                <a:latin typeface="Times New Roman" panose="02020603050405020304" pitchFamily="18" charset="0"/>
                <a:cs typeface="Times New Roman" panose="02020603050405020304" pitchFamily="18" charset="0"/>
              </a:rPr>
              <a:t>- WebEx/ Virtual- 12:00PM-1:00PM/17</a:t>
            </a:r>
            <a:r>
              <a:rPr lang="en-US" sz="6400" baseline="30000" dirty="0">
                <a:latin typeface="Times New Roman" panose="02020603050405020304" pitchFamily="18" charset="0"/>
                <a:cs typeface="Times New Roman" panose="02020603050405020304" pitchFamily="18" charset="0"/>
              </a:rPr>
              <a:t>TH</a:t>
            </a:r>
            <a:r>
              <a:rPr lang="en-US" sz="6400" dirty="0">
                <a:latin typeface="Times New Roman" panose="02020603050405020304" pitchFamily="18" charset="0"/>
                <a:cs typeface="Times New Roman" panose="02020603050405020304" pitchFamily="18" charset="0"/>
              </a:rPr>
              <a:t> Floor Davis Auditorium</a:t>
            </a:r>
          </a:p>
          <a:p>
            <a:pPr marL="1371600" marR="0" indent="-1358900" algn="ctr">
              <a:spcBef>
                <a:spcPts val="55"/>
              </a:spcBef>
              <a:spcAft>
                <a:spcPts val="0"/>
              </a:spcAft>
            </a:pPr>
            <a:endParaRPr lang="en-US" sz="2500" dirty="0">
              <a:latin typeface="Times New Roman" panose="02020603050405020304" pitchFamily="18" charset="0"/>
              <a:cs typeface="Times New Roman" panose="02020603050405020304" pitchFamily="18" charset="0"/>
            </a:endParaRPr>
          </a:p>
          <a:p>
            <a:pPr>
              <a:spcBef>
                <a:spcPts val="0"/>
              </a:spcBef>
              <a:spcAft>
                <a:spcPts val="0"/>
              </a:spcAft>
            </a:pPr>
            <a:endParaRPr lang="en-US" sz="360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pPr>
            <a:r>
              <a:rPr lang="en-US" sz="360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OBJECTIVES:</a:t>
            </a:r>
            <a:r>
              <a:rPr lang="en-US" sz="360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Upon completion of this activity, the participant should be able to:</a:t>
            </a:r>
          </a:p>
          <a:p>
            <a:pPr>
              <a:spcBef>
                <a:spcPts val="0"/>
              </a:spcBef>
              <a:spcAft>
                <a:spcPts val="0"/>
              </a:spcAft>
            </a:pPr>
            <a:endParaRPr lang="en-US" sz="360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0"/>
              </a:spcAft>
            </a:pPr>
            <a:r>
              <a:rPr lang="en-US" sz="3600" b="1" kern="1400" dirty="0">
                <a:solidFill>
                  <a:srgbClr val="57585B"/>
                </a:solidFill>
                <a:effectLst/>
                <a:latin typeface="Calibri" panose="020F0502020204030204" pitchFamily="34" charset="0"/>
                <a:ea typeface="Times New Roman" panose="02020603050405020304" pitchFamily="18" charset="0"/>
                <a:cs typeface="Calibri" panose="020F0502020204030204" pitchFamily="34" charset="0"/>
              </a:rPr>
              <a:t>(1) </a:t>
            </a:r>
            <a:r>
              <a:rPr lang="en-US" sz="3600" b="1" kern="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Discuss how current science integrating faith as a factor in health</a:t>
            </a:r>
            <a:r>
              <a:rPr lang="en-US" sz="3600" b="1" kern="1400" dirty="0">
                <a:solidFill>
                  <a:srgbClr val="57585B"/>
                </a:solidFill>
                <a:effectLst/>
                <a:latin typeface="Calibri" panose="020F0502020204030204" pitchFamily="34" charset="0"/>
                <a:ea typeface="Times New Roman" panose="02020603050405020304" pitchFamily="18" charset="0"/>
                <a:cs typeface="Calibri" panose="020F0502020204030204" pitchFamily="34" charset="0"/>
              </a:rPr>
              <a:t>,  2)</a:t>
            </a:r>
            <a:r>
              <a:rPr lang="en-US" sz="3600" kern="1400" dirty="0">
                <a:solidFill>
                  <a:srgbClr val="595959"/>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kern="1400" dirty="0">
                <a:solidFill>
                  <a:srgbClr val="595959"/>
                </a:solidFill>
                <a:effectLst/>
                <a:latin typeface="Calibri" panose="020F0502020204030204" pitchFamily="34" charset="0"/>
                <a:ea typeface="Times New Roman" panose="02020603050405020304" pitchFamily="18" charset="0"/>
                <a:cs typeface="Calibri" panose="020F0502020204030204" pitchFamily="34" charset="0"/>
              </a:rPr>
              <a:t>Explain how to use the Springboard “Thriving” document as federal interagency’ s has to include faith as “civic muscle” as lens to see similar collaborative structures at other levels.</a:t>
            </a:r>
            <a:r>
              <a:rPr lang="en-US" sz="3600" kern="1400" dirty="0">
                <a:solidFill>
                  <a:srgbClr val="595959"/>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kern="1400" dirty="0">
                <a:solidFill>
                  <a:srgbClr val="595959"/>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kern="1400" dirty="0">
                <a:solidFill>
                  <a:srgbClr val="57585B"/>
                </a:solidFill>
                <a:effectLst/>
                <a:latin typeface="Calibri" panose="020F0502020204030204" pitchFamily="34" charset="0"/>
                <a:ea typeface="Times New Roman" panose="02020603050405020304" pitchFamily="18" charset="0"/>
                <a:cs typeface="Calibri" panose="020F0502020204030204" pitchFamily="34" charset="0"/>
              </a:rPr>
              <a:t>and 3) </a:t>
            </a:r>
            <a:r>
              <a:rPr lang="en-US" sz="3600" b="1" kern="14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Recognize how health systems are moving sharply beyond simplistic “community benefit” measures to comprehensive community partnerships, including the concept of both community and “religious health assets.”</a:t>
            </a:r>
            <a:endParaRPr lang="en-US" sz="3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endParaRPr lang="en-US" sz="320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pPr>
            <a:r>
              <a:rPr lang="en-US" sz="360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FACULTY DISCLOSURE:</a:t>
            </a:r>
            <a:r>
              <a:rPr lang="en-US" sz="3600" b="0" dirty="0">
                <a:solidFill>
                  <a:schemeClr val="tx1"/>
                </a:solidFill>
                <a:latin typeface="Times New Roman" panose="02020603050405020304" pitchFamily="18" charset="0"/>
                <a:cs typeface="Times New Roman" panose="02020603050405020304" pitchFamily="18" charset="0"/>
              </a:rPr>
              <a:t> Dr. Gunderson </a:t>
            </a:r>
            <a:r>
              <a:rPr lang="en-US" sz="3600" b="0" i="0" dirty="0">
                <a:solidFill>
                  <a:srgbClr val="2F2F2F"/>
                </a:solidFill>
                <a:effectLst/>
                <a:latin typeface="Times New Roman" panose="02020603050405020304" pitchFamily="18" charset="0"/>
                <a:cs typeface="Times New Roman" panose="02020603050405020304" pitchFamily="18" charset="0"/>
              </a:rPr>
              <a:t>has no relevant financial relationship(s) with companies whose primary business is producing, marketing, selling, re-selling, or distributing healthcare products used by or on patients.</a:t>
            </a:r>
          </a:p>
          <a:p>
            <a:pPr>
              <a:spcBef>
                <a:spcPts val="0"/>
              </a:spcBef>
              <a:spcAft>
                <a:spcPts val="0"/>
              </a:spcAft>
            </a:pPr>
            <a:br>
              <a:rPr lang="en-US" sz="360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en-US" sz="360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PLANNER DISCLOSURE:</a:t>
            </a:r>
            <a:r>
              <a:rPr lang="en-US" sz="360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0"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Matthew Hoffman, </a:t>
            </a:r>
            <a:r>
              <a:rPr lang="en-US" sz="3600" b="0" kern="1400" dirty="0" err="1">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D.Min</a:t>
            </a:r>
            <a:r>
              <a:rPr lang="en-US" sz="3600" b="0"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 BCC has no</a:t>
            </a:r>
            <a:r>
              <a:rPr lang="en-US" sz="3600" b="0" kern="140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kern="1400" spc="30"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relevant financial relationship with companies whose primary business is producing, marketing, selling, re-selling, or distributing healthcare products used by or on patients.</a:t>
            </a:r>
            <a:endParaRPr lang="en-US" sz="360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pPr>
            <a:endParaRPr lang="en-US" sz="800" b="0" kern="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pPr>
            <a:r>
              <a:rPr lang="en-US" sz="3600" dirty="0">
                <a:solidFill>
                  <a:schemeClr val="tx1"/>
                </a:solidFill>
                <a:latin typeface="Times New Roman" panose="02020603050405020304" pitchFamily="18" charset="0"/>
                <a:cs typeface="Times New Roman" panose="02020603050405020304" pitchFamily="18" charset="0"/>
              </a:rPr>
              <a:t>ACCREDITATION:</a:t>
            </a:r>
            <a:r>
              <a:rPr lang="en-US" sz="3600" b="0" dirty="0">
                <a:solidFill>
                  <a:schemeClr val="tx1"/>
                </a:solidFill>
                <a:latin typeface="Times New Roman" panose="02020603050405020304" pitchFamily="18" charset="0"/>
                <a:cs typeface="Times New Roman" panose="02020603050405020304" pitchFamily="18" charset="0"/>
              </a:rPr>
              <a:t> The A. Webb Roberts Center for Continuing Medical Education of Baylor Scott &amp; White Health is accredited by the Accreditation Council for Continuing Medical Education (ACCME) to provide continuing medical education for physicians.</a:t>
            </a:r>
          </a:p>
          <a:p>
            <a:pPr>
              <a:spcBef>
                <a:spcPts val="0"/>
              </a:spcBef>
              <a:spcAft>
                <a:spcPts val="0"/>
              </a:spcAft>
            </a:pPr>
            <a:endParaRPr lang="en-US" sz="3600" b="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600"/>
              </a:spcAft>
            </a:pPr>
            <a:r>
              <a:rPr lang="en-US" sz="3600" dirty="0">
                <a:solidFill>
                  <a:schemeClr val="tx1"/>
                </a:solidFill>
                <a:latin typeface="Times New Roman" panose="02020603050405020304" pitchFamily="18" charset="0"/>
                <a:cs typeface="Times New Roman" panose="02020603050405020304" pitchFamily="18" charset="0"/>
              </a:rPr>
              <a:t>DESIGNATION:</a:t>
            </a:r>
            <a:r>
              <a:rPr lang="en-US" sz="3600" b="0" dirty="0">
                <a:solidFill>
                  <a:schemeClr val="tx1"/>
                </a:solidFill>
                <a:latin typeface="Times New Roman" panose="02020603050405020304" pitchFamily="18" charset="0"/>
                <a:cs typeface="Times New Roman" panose="02020603050405020304" pitchFamily="18" charset="0"/>
              </a:rPr>
              <a:t> The A. Webb Roberts Center for Continuing Medical Education of Baylor Scott &amp; White Health designates this live activity for a maximum of 1.0 </a:t>
            </a:r>
            <a:r>
              <a:rPr lang="en-US" sz="3600" b="0" i="1" dirty="0">
                <a:solidFill>
                  <a:schemeClr val="tx1"/>
                </a:solidFill>
                <a:latin typeface="Times New Roman" panose="02020603050405020304" pitchFamily="18" charset="0"/>
                <a:cs typeface="Times New Roman" panose="02020603050405020304" pitchFamily="18" charset="0"/>
              </a:rPr>
              <a:t>AMA PRA Category 1 Credit</a:t>
            </a:r>
            <a:r>
              <a:rPr lang="en-US" sz="3600" b="0" dirty="0">
                <a:solidFill>
                  <a:schemeClr val="tx1"/>
                </a:solidFill>
                <a:latin typeface="Times New Roman" panose="02020603050405020304" pitchFamily="18" charset="0"/>
                <a:cs typeface="Times New Roman" panose="02020603050405020304" pitchFamily="18" charset="0"/>
              </a:rPr>
              <a:t>™. Physicians should claim only the credit commensurate with the extent of their participation in the activity.  </a:t>
            </a:r>
          </a:p>
          <a:p>
            <a:pPr marL="0" marR="0">
              <a:lnSpc>
                <a:spcPct val="118000"/>
              </a:lnSpc>
              <a:spcBef>
                <a:spcPts val="600"/>
              </a:spcBef>
              <a:spcAft>
                <a:spcPts val="600"/>
              </a:spcAft>
            </a:pPr>
            <a:r>
              <a:rPr lang="en-US" sz="360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ACCREDITATION:</a:t>
            </a:r>
            <a:r>
              <a:rPr lang="en-US" sz="36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 Webb Roberts Center for Continuing Medical Education of Baylor Scott &amp; White Health is accredited by the Accreditation Council for Continuing Medical Education (ACCME) to provide continuing medical education for physicians.</a:t>
            </a:r>
          </a:p>
          <a:p>
            <a:pPr marL="0" marR="0">
              <a:lnSpc>
                <a:spcPct val="118000"/>
              </a:lnSpc>
              <a:spcBef>
                <a:spcPts val="0"/>
              </a:spcBef>
              <a:spcAft>
                <a:spcPts val="600"/>
              </a:spcAft>
            </a:pPr>
            <a:r>
              <a:rPr lang="en-US" sz="3600" b="1"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DESIGNATION:</a:t>
            </a:r>
            <a:r>
              <a:rPr lang="en-US" sz="36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A. Webb Roberts Center for Continuing Medical Education of Baylor Scott &amp; White Health designates this live activity for a maximum of 1 </a:t>
            </a:r>
            <a:r>
              <a:rPr lang="en-US" sz="3600" b="0" i="1"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AMA PRA Category 1 </a:t>
            </a:r>
            <a:r>
              <a:rPr lang="en-US" sz="3600" b="0" i="1" kern="1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Credit</a:t>
            </a:r>
            <a:r>
              <a:rPr lang="en-US" sz="3600" b="0" kern="1400" baseline="30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TM</a:t>
            </a:r>
            <a:r>
              <a:rPr lang="en-US" sz="3600" b="0" kern="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Physicians should claim only the credit commensurate with the extent of their participation in the activity.</a:t>
            </a:r>
          </a:p>
          <a:p>
            <a:pPr marL="0" marR="0">
              <a:lnSpc>
                <a:spcPct val="118000"/>
              </a:lnSpc>
              <a:spcBef>
                <a:spcPts val="600"/>
              </a:spcBef>
              <a:spcAft>
                <a:spcPts val="600"/>
              </a:spcAft>
            </a:pPr>
            <a:r>
              <a:rPr lang="en-US" sz="2800" kern="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Meets Texas requirements for 1 hour of Ethics/Professional Responsibility credit in CME.</a:t>
            </a:r>
          </a:p>
          <a:p>
            <a:pPr marL="0" marR="0">
              <a:lnSpc>
                <a:spcPct val="118000"/>
              </a:lnSpc>
              <a:spcBef>
                <a:spcPts val="600"/>
              </a:spcBef>
              <a:spcAft>
                <a:spcPts val="600"/>
              </a:spcAft>
            </a:pPr>
            <a:r>
              <a:rPr lang="en-US" sz="24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ABIM MOC: Successful completion of this CME activity, which includes participation in the evaluation component, enables the participant to earn up to 1.0 MOC points in the American Board of Internal Medicine’s (ABIM) Maintenance of Certification (MOC) program.  It is the CME activity provider’s responsibility to submit participant completion information to ACCME for the purpose of granting ABIM MOC credit.</a:t>
            </a:r>
            <a:endParaRPr lang="en-US" sz="2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8000"/>
              </a:lnSpc>
              <a:spcBef>
                <a:spcPts val="0"/>
              </a:spcBef>
              <a:spcAft>
                <a:spcPts val="600"/>
              </a:spcAft>
            </a:pPr>
            <a:r>
              <a:rPr lang="en-US" sz="24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NURSES: Baylor Scott &amp; White Health is accredited as a provider of continuing nursing education by the American Nurses Credentialing Center's Commission on Accreditation.  </a:t>
            </a:r>
            <a:br>
              <a:rPr lang="en-US" sz="24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SOCIAL WORKERS: This offering is approved for “1.0” CEU. Scott and White provider number </a:t>
            </a:r>
            <a:r>
              <a:rPr lang="en-US" sz="2400" b="1"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840095</a:t>
            </a:r>
            <a:r>
              <a:rPr lang="en-US" sz="24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 has been awarded Provider Status by the Texas State Board of Social Work Examiners. This approval meets criteria for mandatory continuing education requirements </a:t>
            </a:r>
            <a:r>
              <a:rPr lang="en-US" sz="2400" b="1" kern="140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for re-licensure </a:t>
            </a:r>
            <a:r>
              <a:rPr lang="en-US" sz="2400" b="1" kern="1400" dirty="0">
                <a:solidFill>
                  <a:srgbClr val="57585B"/>
                </a:solidFill>
                <a:effectLst/>
                <a:latin typeface="Times New Roman" panose="02020603050405020304" pitchFamily="18" charset="0"/>
                <a:ea typeface="Times New Roman" panose="02020603050405020304" pitchFamily="18" charset="0"/>
                <a:cs typeface="Times New Roman" panose="02020603050405020304" pitchFamily="18" charset="0"/>
              </a:rPr>
              <a:t>as established by the Texas State Board of Social Work Examiners.</a:t>
            </a:r>
            <a:endParaRPr lang="en-US" sz="2400" kern="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spcAft>
                <a:spcPts val="600"/>
              </a:spcAft>
            </a:pPr>
            <a:r>
              <a:rPr lang="en-US" sz="2800" b="0" dirty="0">
                <a:solidFill>
                  <a:schemeClr val="tx1"/>
                </a:solidFill>
                <a:latin typeface="Times New Roman" panose="02020603050405020304" pitchFamily="18" charset="0"/>
                <a:cs typeface="Times New Roman" panose="02020603050405020304" pitchFamily="18" charset="0"/>
              </a:rPr>
              <a:t>For assistance, please contact </a:t>
            </a:r>
            <a:r>
              <a:rPr lang="en-US" sz="2800" dirty="0">
                <a:solidFill>
                  <a:schemeClr val="tx1"/>
                </a:solidFill>
                <a:latin typeface="Times New Roman" panose="02020603050405020304" pitchFamily="18" charset="0"/>
                <a:cs typeface="Times New Roman" panose="02020603050405020304" pitchFamily="18" charset="0"/>
              </a:rPr>
              <a:t>Sherell Haley </a:t>
            </a:r>
            <a:r>
              <a:rPr lang="en-US" sz="2800" b="0" dirty="0">
                <a:solidFill>
                  <a:schemeClr val="tx1"/>
                </a:solidFill>
                <a:latin typeface="Times New Roman" panose="02020603050405020304" pitchFamily="18" charset="0"/>
                <a:cs typeface="Times New Roman" panose="02020603050405020304" pitchFamily="18" charset="0"/>
              </a:rPr>
              <a:t>at Sherell Haley@BSWHealth.org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Title 4">
            <a:extLst>
              <a:ext uri="{FF2B5EF4-FFF2-40B4-BE49-F238E27FC236}">
                <a16:creationId xmlns:a16="http://schemas.microsoft.com/office/drawing/2014/main" id="{695FC6B4-4693-44D2-AD9B-DFAA5AF5E908}"/>
              </a:ext>
            </a:extLst>
          </p:cNvPr>
          <p:cNvSpPr>
            <a:spLocks noGrp="1"/>
          </p:cNvSpPr>
          <p:nvPr>
            <p:ph type="title"/>
          </p:nvPr>
        </p:nvSpPr>
        <p:spPr>
          <a:xfrm>
            <a:off x="4412974" y="3630"/>
            <a:ext cx="7779025" cy="456958"/>
          </a:xfrm>
          <a:solidFill>
            <a:srgbClr val="FFB71B"/>
          </a:solidFill>
        </p:spPr>
        <p:txBody>
          <a:bodyPr/>
          <a:lstStyle/>
          <a:p>
            <a:pPr algn="ctr"/>
            <a:r>
              <a:rPr lang="en-US" sz="2000" dirty="0">
                <a:solidFill>
                  <a:srgbClr val="414141"/>
                </a:solidFill>
                <a:latin typeface="Times New Roman" panose="02020603050405020304" pitchFamily="18" charset="0"/>
                <a:cs typeface="Times New Roman" panose="02020603050405020304" pitchFamily="18" charset="0"/>
              </a:rPr>
              <a:t>2023 James Lecture</a:t>
            </a:r>
            <a:br>
              <a:rPr lang="en-US" sz="2000" dirty="0">
                <a:solidFill>
                  <a:srgbClr val="414141"/>
                </a:solidFill>
                <a:latin typeface="Times New Roman" panose="02020603050405020304" pitchFamily="18" charset="0"/>
                <a:cs typeface="Times New Roman" panose="02020603050405020304" pitchFamily="18" charset="0"/>
              </a:rPr>
            </a:br>
            <a:endParaRPr lang="en-US" sz="2400" dirty="0">
              <a:solidFill>
                <a:srgbClr val="414141"/>
              </a:solidFill>
              <a:latin typeface="Times New Roman" panose="02020603050405020304" pitchFamily="18" charset="0"/>
              <a:cs typeface="Times New Roman" panose="02020603050405020304" pitchFamily="18" charset="0"/>
            </a:endParaRPr>
          </a:p>
        </p:txBody>
      </p:sp>
      <p:pic>
        <p:nvPicPr>
          <p:cNvPr id="7" name="Picture 6" descr="Graphical user interface, text&#10;&#10;Description automatically generated">
            <a:extLst>
              <a:ext uri="{FF2B5EF4-FFF2-40B4-BE49-F238E27FC236}">
                <a16:creationId xmlns:a16="http://schemas.microsoft.com/office/drawing/2014/main" id="{4D347CDB-3FAD-4E20-BD7F-1DB8DF9AE0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82"/>
          <a:stretch/>
        </p:blipFill>
        <p:spPr>
          <a:xfrm>
            <a:off x="1" y="-1"/>
            <a:ext cx="4412973" cy="772887"/>
          </a:xfrm>
          <a:prstGeom prst="rect">
            <a:avLst/>
          </a:prstGeom>
        </p:spPr>
      </p:pic>
      <p:pic>
        <p:nvPicPr>
          <p:cNvPr id="2" name="Picture 1">
            <a:extLst>
              <a:ext uri="{FF2B5EF4-FFF2-40B4-BE49-F238E27FC236}">
                <a16:creationId xmlns:a16="http://schemas.microsoft.com/office/drawing/2014/main" id="{AEB20864-2C1D-77AF-92DB-766980729E40}"/>
              </a:ext>
            </a:extLst>
          </p:cNvPr>
          <p:cNvPicPr>
            <a:picLocks noChangeAspect="1"/>
          </p:cNvPicPr>
          <p:nvPr/>
        </p:nvPicPr>
        <p:blipFill>
          <a:blip r:embed="rId4"/>
          <a:stretch>
            <a:fillRect/>
          </a:stretch>
        </p:blipFill>
        <p:spPr>
          <a:xfrm>
            <a:off x="10083165" y="995129"/>
            <a:ext cx="1390008" cy="469433"/>
          </a:xfrm>
          <a:prstGeom prst="rect">
            <a:avLst/>
          </a:prstGeom>
        </p:spPr>
      </p:pic>
    </p:spTree>
    <p:extLst>
      <p:ext uri="{BB962C8B-B14F-4D97-AF65-F5344CB8AC3E}">
        <p14:creationId xmlns:p14="http://schemas.microsoft.com/office/powerpoint/2010/main" val="1215907352"/>
      </p:ext>
    </p:extLst>
  </p:cSld>
  <p:clrMapOvr>
    <a:masterClrMapping/>
  </p:clrMapOvr>
</p:sld>
</file>

<file path=ppt/theme/theme1.xml><?xml version="1.0" encoding="utf-8"?>
<a:theme xmlns:a="http://schemas.openxmlformats.org/drawingml/2006/main" name="1_BSWH_BRAND">
  <a:themeElements>
    <a:clrScheme name="BSW">
      <a:dk1>
        <a:sysClr val="windowText" lastClr="000000"/>
      </a:dk1>
      <a:lt1>
        <a:sysClr val="window" lastClr="FFFFFF"/>
      </a:lt1>
      <a:dk2>
        <a:srgbClr val="54585A"/>
      </a:dk2>
      <a:lt2>
        <a:srgbClr val="C7C9C7"/>
      </a:lt2>
      <a:accent1>
        <a:srgbClr val="0090BA"/>
      </a:accent1>
      <a:accent2>
        <a:srgbClr val="FEBC11"/>
      </a:accent2>
      <a:accent3>
        <a:srgbClr val="17479E"/>
      </a:accent3>
      <a:accent4>
        <a:srgbClr val="009B77"/>
      </a:accent4>
      <a:accent5>
        <a:srgbClr val="C8102E"/>
      </a:accent5>
      <a:accent6>
        <a:srgbClr val="671E75"/>
      </a:accent6>
      <a:hlink>
        <a:srgbClr val="0F4B90"/>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SWMCD_Template_Sharp Sans" id="{F11FCDA9-B03C-454B-885C-16B6586A6CE2}" vid="{7761CB45-5B0A-41B7-92D7-0B3E2205C3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C8A31479FD9144A5C73F78AF139ACE" ma:contentTypeVersion="13" ma:contentTypeDescription="Create a new document." ma:contentTypeScope="" ma:versionID="3b9616d7b2fcabf751a13deb3e23f07d">
  <xsd:schema xmlns:xsd="http://www.w3.org/2001/XMLSchema" xmlns:xs="http://www.w3.org/2001/XMLSchema" xmlns:p="http://schemas.microsoft.com/office/2006/metadata/properties" xmlns:ns3="a5286c56-46d1-4cb3-ae81-785f86089a68" xmlns:ns4="1e69d7c7-6841-4abb-896a-7aa155768220" targetNamespace="http://schemas.microsoft.com/office/2006/metadata/properties" ma:root="true" ma:fieldsID="9aaa9640cdaaffa91a112aa8bb7ed77c" ns3:_="" ns4:_="">
    <xsd:import namespace="a5286c56-46d1-4cb3-ae81-785f86089a68"/>
    <xsd:import namespace="1e69d7c7-6841-4abb-896a-7aa15576822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286c56-46d1-4cb3-ae81-785f86089a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69d7c7-6841-4abb-896a-7aa15576822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E74862-32E4-451C-B668-9D7D92B6B9A5}">
  <ds:schemaRefs>
    <ds:schemaRef ds:uri="http://purl.org/dc/elements/1.1/"/>
    <ds:schemaRef ds:uri="http://schemas.microsoft.com/office/2006/metadata/properties"/>
    <ds:schemaRef ds:uri="1e69d7c7-6841-4abb-896a-7aa15576822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5286c56-46d1-4cb3-ae81-785f86089a68"/>
    <ds:schemaRef ds:uri="http://www.w3.org/XML/1998/namespace"/>
    <ds:schemaRef ds:uri="http://purl.org/dc/dcmitype/"/>
  </ds:schemaRefs>
</ds:datastoreItem>
</file>

<file path=customXml/itemProps2.xml><?xml version="1.0" encoding="utf-8"?>
<ds:datastoreItem xmlns:ds="http://schemas.openxmlformats.org/officeDocument/2006/customXml" ds:itemID="{E62A3396-2FF0-46CC-95BF-D0ACAE688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286c56-46d1-4cb3-ae81-785f86089a68"/>
    <ds:schemaRef ds:uri="1e69d7c7-6841-4abb-896a-7aa1557682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A0CA06-BAC0-457C-B6BA-A09886C270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BSWMCD_Template_Sharp Sans</Template>
  <TotalTime>39829</TotalTime>
  <Words>624</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Sharp Sans</vt:lpstr>
      <vt:lpstr>Times New Roman</vt:lpstr>
      <vt:lpstr>1_BSWH_BRAND</vt:lpstr>
      <vt:lpstr>2023 James Lecture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Chris Dupree</dc:creator>
  <cp:lastModifiedBy>Stevenson, Tonya L</cp:lastModifiedBy>
  <cp:revision>722</cp:revision>
  <cp:lastPrinted>2021-02-24T20:25:02Z</cp:lastPrinted>
  <dcterms:created xsi:type="dcterms:W3CDTF">2018-05-01T22:05:40Z</dcterms:created>
  <dcterms:modified xsi:type="dcterms:W3CDTF">2023-10-09T20:54:14Z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2018-04-30T00:00:00Z</vt:filetime>
  </property>
  <property fmtid="{D5CDD505-2E9C-101B-9397-08002B2CF9AE}" pid="3" name="Creator">
    <vt:lpwstr>Adobe InDesign CC 13.1 (Macintosh)</vt:lpwstr>
  </property>
  <property fmtid="{D5CDD505-2E9C-101B-9397-08002B2CF9AE}" pid="4" name="LastSaved">
    <vt:filetime>2018-05-01T00:00:00Z</vt:filetime>
  </property>
  <property fmtid="{D5CDD505-2E9C-101B-9397-08002B2CF9AE}" pid="5" name="ContentTypeId">
    <vt:lpwstr>0x010100D3C8A31479FD9144A5C73F78AF139ACE</vt:lpwstr>
  </property>
</Properties>
</file>