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874" r:id="rId5"/>
  </p:sldMasterIdLst>
  <p:notesMasterIdLst>
    <p:notesMasterId r:id="rId7"/>
  </p:notesMasterIdLst>
  <p:handoutMasterIdLst>
    <p:handoutMasterId r:id="rId8"/>
  </p:handoutMasterIdLst>
  <p:sldIdLst>
    <p:sldId id="447" r:id="rId6"/>
  </p:sldIdLst>
  <p:sldSz cx="12192000" cy="6858000"/>
  <p:notesSz cx="6858000" cy="9144000"/>
  <p:embeddedFontLst>
    <p:embeddedFont>
      <p:font typeface="Corbel" panose="020B0503020204020204" pitchFamily="34" charset="0"/>
      <p:regular r:id="rId9"/>
      <p:bold r:id="rId10"/>
      <p:italic r:id="rId11"/>
      <p:boldItalic r:id="rId12"/>
    </p:embeddedFont>
    <p:embeddedFont>
      <p:font typeface="Helvetica" panose="020B0604020202020204" pitchFamily="34" charset="0"/>
      <p:regular r:id="rId13"/>
      <p:bold r:id="rId14"/>
      <p:italic r:id="rId15"/>
      <p:boldItalic r:id="rId16"/>
    </p:embeddedFont>
    <p:embeddedFont>
      <p:font typeface="Sharp Sans" pitchFamily="2" charset="0"/>
      <p:regular r:id="rId17"/>
      <p:bold r:id="rId18"/>
      <p:italic r:id="rId19"/>
      <p:boldItalic r:id="rId20"/>
    </p:embeddedFont>
    <p:embeddedFont>
      <p:font typeface="Sharp Sans Medium" pitchFamily="2" charset="0"/>
      <p:regular r:id="rId21"/>
      <p:italic r:id="rId22"/>
    </p:embeddedFont>
    <p:embeddedFont>
      <p:font typeface="Sharp Sans Semibold" pitchFamily="2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amples" id="{181B238E-343F-5043-824B-8D3DFAA30018}">
          <p14:sldIdLst>
            <p14:sldId id="447"/>
          </p14:sldIdLst>
        </p14:section>
      </p14:sectionLst>
    </p:ext>
    <p:ext uri="{EFAFB233-063F-42B5-8137-9DF3F51BA10A}">
      <p15:sldGuideLst xmlns:p15="http://schemas.microsoft.com/office/powerpoint/2012/main">
        <p15:guide id="1" pos="240" userDrawn="1">
          <p15:clr>
            <a:srgbClr val="A4A3A4"/>
          </p15:clr>
        </p15:guide>
        <p15:guide id="2" pos="74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DED"/>
    <a:srgbClr val="EBEEED"/>
    <a:srgbClr val="959593"/>
    <a:srgbClr val="B3A8A2"/>
    <a:srgbClr val="3A3BA8"/>
    <a:srgbClr val="A9EDCE"/>
    <a:srgbClr val="B4C4FC"/>
    <a:srgbClr val="6C85FF"/>
    <a:srgbClr val="FFB6A2"/>
    <a:srgbClr val="E1D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0"/>
      </p:cViewPr>
      <p:guideLst>
        <p:guide pos="240"/>
        <p:guide pos="74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34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7F437-34E4-457B-ACAA-C109BC5AD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9805C-0D4B-456D-9316-F45962E2F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91EB8-1FC0-49BA-B8A0-9D4051C7D0E5}" type="datetimeFigureOut">
              <a:rPr lang="en-US" smtClean="0">
                <a:latin typeface="Arial" panose="020B0604020202020204" pitchFamily="34" charset="0"/>
              </a:rPr>
              <a:t>1/23/2025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70BBA-56B5-4091-9B11-25E056164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7362-806F-4EA8-BAA6-0CA6D364B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AC5C8-AA3E-49B6-9C0B-3EDF0860F219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1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2FD89D3-6540-412A-8DF7-24F6B362E6BB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53BCCA8E-E054-4945-93F6-8F3E2A7D5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9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8D28CF-9452-CB38-6E7D-2822D254F4B2}"/>
              </a:ext>
            </a:extLst>
          </p:cNvPr>
          <p:cNvSpPr/>
          <p:nvPr userDrawn="1"/>
        </p:nvSpPr>
        <p:spPr bwMode="auto">
          <a:xfrm>
            <a:off x="1" y="759858"/>
            <a:ext cx="4619708" cy="250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AC2EA89-CC64-96C5-DE6B-3C7B3F80A025}"/>
              </a:ext>
            </a:extLst>
          </p:cNvPr>
          <p:cNvSpPr/>
          <p:nvPr userDrawn="1"/>
        </p:nvSpPr>
        <p:spPr bwMode="auto">
          <a:xfrm rot="5400000">
            <a:off x="4610878" y="759909"/>
            <a:ext cx="250156" cy="25040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624E5-116B-D3E3-227C-7108FA50605B}"/>
              </a:ext>
            </a:extLst>
          </p:cNvPr>
          <p:cNvSpPr/>
          <p:nvPr userDrawn="1"/>
        </p:nvSpPr>
        <p:spPr bwMode="auto">
          <a:xfrm>
            <a:off x="4857750" y="0"/>
            <a:ext cx="7334251" cy="24288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2BF7A1-D8C1-CDDD-4466-4BD77B52A311}"/>
              </a:ext>
            </a:extLst>
          </p:cNvPr>
          <p:cNvSpPr/>
          <p:nvPr userDrawn="1"/>
        </p:nvSpPr>
        <p:spPr bwMode="auto">
          <a:xfrm>
            <a:off x="4610753" y="240506"/>
            <a:ext cx="246997" cy="51926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C377AD-B316-7590-30EE-CADABBCDC05B}"/>
              </a:ext>
            </a:extLst>
          </p:cNvPr>
          <p:cNvSpPr txBox="1"/>
          <p:nvPr userDrawn="1"/>
        </p:nvSpPr>
        <p:spPr>
          <a:xfrm>
            <a:off x="1480388" y="194478"/>
            <a:ext cx="3385810" cy="5320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ts val="1180"/>
              </a:lnSpc>
              <a:spcAft>
                <a:spcPts val="600"/>
              </a:spcAft>
            </a:pPr>
            <a:r>
              <a:rPr lang="en-US" sz="1400" b="1" i="0">
                <a:solidFill>
                  <a:schemeClr val="tx2"/>
                </a:solidFill>
                <a:latin typeface="Sharp Sans" pitchFamily="2" charset="77"/>
                <a:ea typeface="Sharp Sans" pitchFamily="2" charset="77"/>
                <a:cs typeface="Sharp Sans" pitchFamily="2" charset="77"/>
              </a:rPr>
              <a:t>The A. Webb Roberts Center for Continuing Medical Education </a:t>
            </a:r>
          </a:p>
          <a:p>
            <a:pPr marL="0" indent="0" algn="l">
              <a:lnSpc>
                <a:spcPts val="1180"/>
              </a:lnSpc>
              <a:spcAft>
                <a:spcPts val="600"/>
              </a:spcAft>
            </a:pPr>
            <a:r>
              <a:rPr lang="en-US" sz="14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of Baylor Scott &amp; White Health</a:t>
            </a:r>
          </a:p>
        </p:txBody>
      </p:sp>
      <p:pic>
        <p:nvPicPr>
          <p:cNvPr id="20" name="Picture 19" descr="A symbol of a medical staff&#10;&#10;Description automatically generated">
            <a:extLst>
              <a:ext uri="{FF2B5EF4-FFF2-40B4-BE49-F238E27FC236}">
                <a16:creationId xmlns:a16="http://schemas.microsoft.com/office/drawing/2014/main" id="{9BD5598B-8FA3-106D-AB4A-1D7CD1547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3"/>
            <a:ext cx="1035355" cy="1035355"/>
          </a:xfrm>
          <a:prstGeom prst="rect">
            <a:avLst/>
          </a:prstGeom>
        </p:spPr>
      </p:pic>
      <p:pic>
        <p:nvPicPr>
          <p:cNvPr id="18" name="Picture 1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7A045A9-16D0-4546-E2B3-7CCEBC2D64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1" y="0"/>
            <a:ext cx="1085715" cy="837889"/>
          </a:xfrm>
          <a:prstGeom prst="rect">
            <a:avLst/>
          </a:prstGeom>
        </p:spPr>
      </p:pic>
      <p:sp>
        <p:nvSpPr>
          <p:cNvPr id="5" name="Triangle 4">
            <a:extLst>
              <a:ext uri="{FF2B5EF4-FFF2-40B4-BE49-F238E27FC236}">
                <a16:creationId xmlns:a16="http://schemas.microsoft.com/office/drawing/2014/main" id="{19E41732-ED13-F1DF-AEF9-88F1897B0108}"/>
              </a:ext>
            </a:extLst>
          </p:cNvPr>
          <p:cNvSpPr/>
          <p:nvPr userDrawn="1"/>
        </p:nvSpPr>
        <p:spPr bwMode="auto">
          <a:xfrm rot="16200000">
            <a:off x="4611136" y="-7526"/>
            <a:ext cx="244618" cy="250147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88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0C914D-3B2D-E0C2-6FF5-7A8E8A87D8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DD0044-D4AB-ED51-14CD-CECCEFE3A678}"/>
              </a:ext>
            </a:extLst>
          </p:cNvPr>
          <p:cNvSpPr/>
          <p:nvPr userDrawn="1"/>
        </p:nvSpPr>
        <p:spPr bwMode="auto">
          <a:xfrm>
            <a:off x="1" y="5950220"/>
            <a:ext cx="5241922" cy="9077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C34D6A7F-0849-C7A0-40F4-8B559AF10768}"/>
              </a:ext>
            </a:extLst>
          </p:cNvPr>
          <p:cNvSpPr/>
          <p:nvPr userDrawn="1"/>
        </p:nvSpPr>
        <p:spPr bwMode="auto">
          <a:xfrm rot="5400000">
            <a:off x="5244290" y="5947864"/>
            <a:ext cx="907776" cy="91250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18159B-F05B-0BD9-FAB9-0BA5BED7A6AF}"/>
              </a:ext>
            </a:extLst>
          </p:cNvPr>
          <p:cNvSpPr/>
          <p:nvPr userDrawn="1"/>
        </p:nvSpPr>
        <p:spPr bwMode="auto">
          <a:xfrm>
            <a:off x="5241923" y="0"/>
            <a:ext cx="6950075" cy="595021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21EA550A-7D9F-1654-4E14-6C0CCA39A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82625"/>
            <a:ext cx="5413376" cy="2567351"/>
          </a:xfrm>
          <a:noFill/>
        </p:spPr>
        <p:txBody>
          <a:bodyPr lIns="0" tIns="0" rIns="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A663C92-886E-9D36-1196-3D1ED71C3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9" y="3249976"/>
            <a:ext cx="5413375" cy="2700237"/>
          </a:xfrm>
        </p:spPr>
        <p:txBody>
          <a:bodyPr tIns="91440"/>
          <a:lstStyle>
            <a:lvl1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3pPr>
            <a:lvl4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4pPr>
            <a:lvl5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5pPr>
            <a:lvl6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6pPr>
            <a:lvl7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7pPr>
            <a:lvl8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8pPr>
            <a:lvl9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5F3A5E28-3767-79DA-A93E-CD0184A2820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5241922" cy="5950213"/>
          </a:xfrm>
          <a:solidFill>
            <a:schemeClr val="bg1">
              <a:lumMod val="75000"/>
            </a:schemeClr>
          </a:solidFill>
        </p:spPr>
        <p:txBody>
          <a:bodyPr tIns="23774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3C098FC-D813-F049-AD6A-A008B98B2D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5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A5C4-B776-B3EC-946F-064B89A735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BA819C-7BDB-A10F-6ADA-82C1D69C2E2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3822700"/>
            <a:ext cx="10820399" cy="2352675"/>
          </a:xfrm>
        </p:spPr>
        <p:txBody>
          <a:bodyPr lIns="0" tIns="91440" rIns="1234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99382488-9B1F-D41F-1E30-004405BB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3575" cy="3140075"/>
          </a:xfrm>
          <a:noFill/>
        </p:spPr>
        <p:txBody>
          <a:bodyPr lIns="0" tIns="0" rIns="123444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812FA8F-5288-C4EF-6B07-C66D79D85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70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A5C4-B776-B3EC-946F-064B89A735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06EFD63-AD61-B076-2B2F-8F57A58637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3822700"/>
            <a:ext cx="10820399" cy="2352675"/>
          </a:xfrm>
        </p:spPr>
        <p:txBody>
          <a:bodyPr lIns="0" tIns="91440" rIns="1234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28A5792-40CF-139F-85B6-5207CE9B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3575" cy="3140075"/>
          </a:xfrm>
          <a:noFill/>
        </p:spPr>
        <p:txBody>
          <a:bodyPr lIns="0" tIns="0" rIns="123444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2E0CF4D-BA9E-75EB-5562-1CAFF72C9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3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06EFD63-AD61-B076-2B2F-8F57A58637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3822700"/>
            <a:ext cx="10820399" cy="2352675"/>
          </a:xfrm>
        </p:spPr>
        <p:txBody>
          <a:bodyPr lIns="0" tIns="91440" rIns="123444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28A5792-40CF-139F-85B6-5207CE9B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3575" cy="3140075"/>
          </a:xfrm>
          <a:noFill/>
        </p:spPr>
        <p:txBody>
          <a:bodyPr lIns="0" tIns="0" rIns="123444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CCB2449-E868-4A43-050A-570B9A35B8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E3C560-7502-8402-B4D0-E7EBE42E506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27080" y="6449598"/>
            <a:ext cx="382295" cy="19323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72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06EFD63-AD61-B076-2B2F-8F57A58637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3822700"/>
            <a:ext cx="10820399" cy="2352675"/>
          </a:xfrm>
        </p:spPr>
        <p:txBody>
          <a:bodyPr lIns="0" tIns="91440" rIns="123444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28A5792-40CF-139F-85B6-5207CE9B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3575" cy="3140075"/>
          </a:xfrm>
          <a:noFill/>
        </p:spPr>
        <p:txBody>
          <a:bodyPr lIns="0" tIns="0" rIns="123444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39FC4BC-2625-E62F-A963-5FAEC4FA2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8D42710-1B48-4359-BDCD-341A842362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27080" y="6449598"/>
            <a:ext cx="382295" cy="19323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89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06EFD63-AD61-B076-2B2F-8F57A58637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3822700"/>
            <a:ext cx="10820399" cy="2352675"/>
          </a:xfrm>
        </p:spPr>
        <p:txBody>
          <a:bodyPr lIns="0" tIns="91440" rIns="123444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28A5792-40CF-139F-85B6-5207CE9B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3575" cy="3140075"/>
          </a:xfrm>
          <a:noFill/>
        </p:spPr>
        <p:txBody>
          <a:bodyPr lIns="0" tIns="0" rIns="123444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2CEBA2C-063B-2492-87C3-A83391452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D566D3-B916-50A7-04CE-DB15CCB5EF6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27080" y="6449598"/>
            <a:ext cx="382295" cy="19323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42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A5C4-B776-B3EC-946F-064B89A735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06EFD63-AD61-B076-2B2F-8F57A58637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3822700"/>
            <a:ext cx="10820399" cy="2352675"/>
          </a:xfrm>
        </p:spPr>
        <p:txBody>
          <a:bodyPr lIns="0" tIns="91440" rIns="123444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28A5792-40CF-139F-85B6-5207CE9B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3575" cy="3140075"/>
          </a:xfrm>
          <a:noFill/>
        </p:spPr>
        <p:txBody>
          <a:bodyPr lIns="0" tIns="0" rIns="123444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785D708-4DA1-1628-D8E4-58F643A3F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02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A5C4-B776-B3EC-946F-064B89A735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BA819C-7BDB-A10F-6ADA-82C1D69C2E2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3822700"/>
            <a:ext cx="10820399" cy="2352675"/>
          </a:xfrm>
        </p:spPr>
        <p:txBody>
          <a:bodyPr lIns="0" tIns="91440" rIns="1234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99382488-9B1F-D41F-1E30-004405BB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3575" cy="3140075"/>
          </a:xfrm>
          <a:noFill/>
        </p:spPr>
        <p:txBody>
          <a:bodyPr lIns="0" tIns="0" rIns="123444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061CCCC-50CE-FC78-D662-0BE6DB8A4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44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1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998D30-CA11-964F-A1DC-3B3DA3666FE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45100" y="0"/>
            <a:ext cx="6946900" cy="6169025"/>
          </a:xfrm>
          <a:solidFill>
            <a:schemeClr val="tx2">
              <a:lumMod val="20000"/>
              <a:lumOff val="80000"/>
            </a:schemeClr>
          </a:solidFill>
        </p:spPr>
        <p:txBody>
          <a:bodyPr tIns="2651760"/>
          <a:lstStyle>
            <a:lvl1pPr algn="ctr">
              <a:defRPr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A5C4-B776-B3EC-946F-064B89A735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6333D8C-BADE-5EA0-9656-6CDFDA5851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1" y="1912938"/>
            <a:ext cx="4546599" cy="4256087"/>
          </a:xfrm>
        </p:spPr>
        <p:txBody>
          <a:bodyPr lIns="0" tIns="228600" rIns="228600"/>
          <a:lstStyle>
            <a:lvl1pPr>
              <a:lnSpc>
                <a:spcPct val="100000"/>
              </a:lnSpc>
              <a:spcAft>
                <a:spcPts val="0"/>
              </a:spcAft>
              <a:defRPr sz="2800" b="1" i="0">
                <a:solidFill>
                  <a:schemeClr val="accent4"/>
                </a:solidFill>
                <a:latin typeface="Sharp Sans Semibold" pitchFamily="2" charset="77"/>
                <a:ea typeface="Sharp Sans Semibold" pitchFamily="2" charset="77"/>
                <a:cs typeface="Sharp Sans Semibold" pitchFamily="2" charset="77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 sz="20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1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800" b="1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b="1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800" b="1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800" b="1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800" b="1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8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ECCBA5-E93C-C17E-24EB-7D1D2938EDB8}"/>
              </a:ext>
            </a:extLst>
          </p:cNvPr>
          <p:cNvSpPr/>
          <p:nvPr userDrawn="1"/>
        </p:nvSpPr>
        <p:spPr bwMode="auto">
          <a:xfrm>
            <a:off x="1" y="6169020"/>
            <a:ext cx="5241924" cy="6889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A3804B91-BA6A-101C-335F-2199FFE6BB0D}"/>
              </a:ext>
            </a:extLst>
          </p:cNvPr>
          <p:cNvSpPr/>
          <p:nvPr userDrawn="1"/>
        </p:nvSpPr>
        <p:spPr bwMode="auto">
          <a:xfrm rot="5400000">
            <a:off x="5243720" y="6167232"/>
            <a:ext cx="688978" cy="692568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39A363-09C8-2A8F-55E1-B9248E814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869" y="1270000"/>
            <a:ext cx="1453732" cy="47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30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A22934-EFE4-54BD-78E1-3C928C7ACC47}"/>
              </a:ext>
            </a:extLst>
          </p:cNvPr>
          <p:cNvSpPr/>
          <p:nvPr userDrawn="1"/>
        </p:nvSpPr>
        <p:spPr bwMode="auto">
          <a:xfrm flipV="1">
            <a:off x="0" y="688975"/>
            <a:ext cx="10257691" cy="54800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A5C4-B776-B3EC-946F-064B89A735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57E870C-870A-FDFA-2328-5517CA1801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1" y="1912938"/>
            <a:ext cx="7407274" cy="4256087"/>
          </a:xfrm>
        </p:spPr>
        <p:txBody>
          <a:bodyPr lIns="0" tIns="777240"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3200" b="1" i="0">
                <a:solidFill>
                  <a:schemeClr val="tx2"/>
                </a:solidFill>
                <a:latin typeface="Sharp Sans Semibold" pitchFamily="2" charset="77"/>
                <a:ea typeface="Sharp Sans Semibold" pitchFamily="2" charset="77"/>
                <a:cs typeface="Sharp Sans Semibold" pitchFamily="2" charset="77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 sz="20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1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800" b="1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b="1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800" b="1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800" b="1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800" b="1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8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4E6F9A14-41A6-BCBA-7922-85B033386357}"/>
              </a:ext>
            </a:extLst>
          </p:cNvPr>
          <p:cNvSpPr/>
          <p:nvPr userDrawn="1"/>
        </p:nvSpPr>
        <p:spPr bwMode="auto">
          <a:xfrm rot="5400000">
            <a:off x="1796" y="6167232"/>
            <a:ext cx="688978" cy="692568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6726A100-F88C-4998-08B0-D8A2C49A1587}"/>
              </a:ext>
            </a:extLst>
          </p:cNvPr>
          <p:cNvSpPr/>
          <p:nvPr userDrawn="1"/>
        </p:nvSpPr>
        <p:spPr bwMode="auto">
          <a:xfrm rot="16200000">
            <a:off x="9566918" y="-1795"/>
            <a:ext cx="688978" cy="692568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CED8E9-6964-A3FB-397D-9BCED9EC2C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flipV="1">
            <a:off x="10257691" y="1"/>
            <a:ext cx="1934309" cy="688968"/>
          </a:xfrm>
          <a:solidFill>
            <a:schemeClr val="accent6"/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AE932E0-6302-E160-D8A1-B21164071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568" y="1435100"/>
            <a:ext cx="1861457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4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48A8D5-1632-44E7-4132-C89BDF34B8E0}"/>
              </a:ext>
            </a:extLst>
          </p:cNvPr>
          <p:cNvSpPr/>
          <p:nvPr userDrawn="1"/>
        </p:nvSpPr>
        <p:spPr bwMode="auto">
          <a:xfrm>
            <a:off x="6056242" y="866775"/>
            <a:ext cx="251689" cy="574119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193D2B-7F6C-1D83-4340-0AFB0C44A4F7}"/>
              </a:ext>
            </a:extLst>
          </p:cNvPr>
          <p:cNvSpPr/>
          <p:nvPr userDrawn="1"/>
        </p:nvSpPr>
        <p:spPr bwMode="auto">
          <a:xfrm>
            <a:off x="1" y="6607668"/>
            <a:ext cx="6056850" cy="250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DAECA4-D4E0-6424-265E-062DA51C427D}"/>
              </a:ext>
            </a:extLst>
          </p:cNvPr>
          <p:cNvSpPr/>
          <p:nvPr userDrawn="1"/>
        </p:nvSpPr>
        <p:spPr bwMode="auto">
          <a:xfrm>
            <a:off x="6305550" y="621506"/>
            <a:ext cx="5892426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AAB080-653B-3B0C-9DC2-E56B2E43103A}"/>
              </a:ext>
            </a:extLst>
          </p:cNvPr>
          <p:cNvSpPr txBox="1"/>
          <p:nvPr userDrawn="1"/>
        </p:nvSpPr>
        <p:spPr>
          <a:xfrm>
            <a:off x="1496291" y="305796"/>
            <a:ext cx="4636061" cy="5320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ts val="1180"/>
              </a:lnSpc>
              <a:spcAft>
                <a:spcPts val="600"/>
              </a:spcAft>
            </a:pPr>
            <a:r>
              <a:rPr lang="en-US" sz="1400" b="1" i="0">
                <a:solidFill>
                  <a:schemeClr val="tx2"/>
                </a:solidFill>
                <a:latin typeface="Sharp Sans" pitchFamily="2" charset="77"/>
                <a:ea typeface="Sharp Sans" pitchFamily="2" charset="77"/>
                <a:cs typeface="Sharp Sans" pitchFamily="2" charset="77"/>
              </a:rPr>
              <a:t>The A. Webb Roberts Center for Continuing Medical Education </a:t>
            </a:r>
          </a:p>
          <a:p>
            <a:pPr marL="0" indent="0" algn="l">
              <a:lnSpc>
                <a:spcPts val="1180"/>
              </a:lnSpc>
              <a:spcAft>
                <a:spcPts val="600"/>
              </a:spcAft>
            </a:pPr>
            <a:r>
              <a:rPr lang="en-US" sz="14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of Baylor Scott &amp; White Health</a:t>
            </a:r>
          </a:p>
        </p:txBody>
      </p:sp>
      <p:pic>
        <p:nvPicPr>
          <p:cNvPr id="11" name="Picture 10" descr="A symbol of a medical staff&#10;&#10;Description automatically generated">
            <a:extLst>
              <a:ext uri="{FF2B5EF4-FFF2-40B4-BE49-F238E27FC236}">
                <a16:creationId xmlns:a16="http://schemas.microsoft.com/office/drawing/2014/main" id="{89DBB606-802C-6C53-D7C7-528759D54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3"/>
            <a:ext cx="1035355" cy="1035355"/>
          </a:xfrm>
          <a:prstGeom prst="rect">
            <a:avLst/>
          </a:prstGeom>
        </p:spPr>
      </p:pic>
      <p:pic>
        <p:nvPicPr>
          <p:cNvPr id="12" name="Picture 1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48D918B-CF0D-205E-3CA1-F742091400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1" y="0"/>
            <a:ext cx="1085715" cy="8378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A327577-3A53-453C-AD07-D92CD15E5B3E}"/>
              </a:ext>
            </a:extLst>
          </p:cNvPr>
          <p:cNvSpPr/>
          <p:nvPr userDrawn="1"/>
        </p:nvSpPr>
        <p:spPr bwMode="auto">
          <a:xfrm>
            <a:off x="118013" y="4808237"/>
            <a:ext cx="5790753" cy="168464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E17EF40B-FAFA-5F5F-9AD2-32B6D020CE68}"/>
              </a:ext>
            </a:extLst>
          </p:cNvPr>
          <p:cNvSpPr/>
          <p:nvPr userDrawn="1"/>
        </p:nvSpPr>
        <p:spPr bwMode="auto">
          <a:xfrm rot="16200000">
            <a:off x="6059165" y="616681"/>
            <a:ext cx="247414" cy="250670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1F70F559-1742-E568-D2A8-6196543E145F}"/>
              </a:ext>
            </a:extLst>
          </p:cNvPr>
          <p:cNvSpPr/>
          <p:nvPr userDrawn="1"/>
        </p:nvSpPr>
        <p:spPr bwMode="auto">
          <a:xfrm rot="5400000">
            <a:off x="6057190" y="6607719"/>
            <a:ext cx="250156" cy="25040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6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DCB214-F11D-E9F9-5FC3-7CE5FBE60D6D}"/>
              </a:ext>
            </a:extLst>
          </p:cNvPr>
          <p:cNvSpPr/>
          <p:nvPr userDrawn="1"/>
        </p:nvSpPr>
        <p:spPr bwMode="auto">
          <a:xfrm flipV="1">
            <a:off x="0" y="688975"/>
            <a:ext cx="10257691" cy="54800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5D263848-E401-233C-04AF-746A2EF3919A}"/>
              </a:ext>
            </a:extLst>
          </p:cNvPr>
          <p:cNvSpPr/>
          <p:nvPr userDrawn="1"/>
        </p:nvSpPr>
        <p:spPr bwMode="auto">
          <a:xfrm rot="5400000">
            <a:off x="1796" y="6167232"/>
            <a:ext cx="688978" cy="692568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376B3898-D2B2-2DE2-A81C-BFA128B86548}"/>
              </a:ext>
            </a:extLst>
          </p:cNvPr>
          <p:cNvSpPr/>
          <p:nvPr userDrawn="1"/>
        </p:nvSpPr>
        <p:spPr bwMode="auto">
          <a:xfrm rot="16200000">
            <a:off x="9566918" y="-1795"/>
            <a:ext cx="688978" cy="692568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0EF78EB-A61B-77C2-A5CD-33050A1034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flipV="1">
            <a:off x="10257691" y="1"/>
            <a:ext cx="1934309" cy="688968"/>
          </a:xfrm>
          <a:solidFill>
            <a:schemeClr val="accent6"/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7E83AEA-0924-97A3-66E3-E9DAFA5CD32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27080" y="6449598"/>
            <a:ext cx="382295" cy="193232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55C986-C998-7683-3513-7C004FF966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1" y="1912938"/>
            <a:ext cx="7407274" cy="4256087"/>
          </a:xfrm>
        </p:spPr>
        <p:txBody>
          <a:bodyPr lIns="0" tIns="777240"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3200" b="1" i="0">
                <a:solidFill>
                  <a:schemeClr val="tx2"/>
                </a:solidFill>
                <a:latin typeface="Sharp Sans Semibold" pitchFamily="2" charset="77"/>
                <a:ea typeface="Sharp Sans Semibold" pitchFamily="2" charset="77"/>
                <a:cs typeface="Sharp Sans Semibold" pitchFamily="2" charset="77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 sz="20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1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800" b="1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b="1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800" b="1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800" b="1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800" b="1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8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2414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D0874D-FBDA-8F01-704B-9426C94C2FE2}"/>
              </a:ext>
            </a:extLst>
          </p:cNvPr>
          <p:cNvSpPr/>
          <p:nvPr userDrawn="1"/>
        </p:nvSpPr>
        <p:spPr bwMode="auto">
          <a:xfrm flipH="1">
            <a:off x="10248900" y="6169020"/>
            <a:ext cx="1943100" cy="6889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FDE2639D-9759-6087-0886-C0DED0C6A198}"/>
              </a:ext>
            </a:extLst>
          </p:cNvPr>
          <p:cNvSpPr/>
          <p:nvPr userDrawn="1"/>
        </p:nvSpPr>
        <p:spPr bwMode="auto">
          <a:xfrm rot="16200000" flipH="1">
            <a:off x="9558127" y="6167232"/>
            <a:ext cx="688978" cy="692568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255D22A-3748-EA46-AA6E-CC2670D14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248900" cy="6169025"/>
          </a:xfrm>
          <a:solidFill>
            <a:schemeClr val="tx2">
              <a:lumMod val="20000"/>
              <a:lumOff val="80000"/>
            </a:schemeClr>
          </a:solidFill>
        </p:spPr>
        <p:txBody>
          <a:bodyPr tIns="2468880"/>
          <a:lstStyle>
            <a:lvl1pPr algn="ctr">
              <a:defRPr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47939-C618-61CF-4C1A-799A64C1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72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2" y="1912938"/>
            <a:ext cx="10823574" cy="4256087"/>
          </a:xfrm>
        </p:spPr>
        <p:txBody>
          <a:bodyPr rIns="1828800"/>
          <a:lstStyle>
            <a:lvl1pPr>
              <a:defRPr b="0" i="0"/>
            </a:lvl1pPr>
            <a:lvl2pPr>
              <a:defRPr b="1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32944-0232-2E42-81E7-BAEE331D86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53169DE-F851-851D-29D8-6D609D1E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45FCC66-8B5D-5CB0-01E8-05C263874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96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3522E3-4677-604E-9AB7-55BA07C3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5DE13-DF4F-A942-878B-B21B8A8A80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5A04E60-D042-C1D0-5FCC-17DF7489DD9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799" y="1912938"/>
            <a:ext cx="5262563" cy="42560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7511D36-01E3-4784-C7E7-03455BC98AD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43640" y="1912938"/>
            <a:ext cx="5265735" cy="42560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C2586EC-FA7C-61DD-A434-C045EDA4F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20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179F241-E8FA-F745-9BE5-156FFA2874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6FFC79-8264-DE45-B846-C00B144C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034BCB-116C-CD87-D606-FD3DEB77281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5801" y="1912938"/>
            <a:ext cx="3408362" cy="42560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6CA49722-C4A0-C63D-7599-C978B9C1FF8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81499" y="1912938"/>
            <a:ext cx="3429001" cy="4256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A4D1FD5E-83F8-16B0-B9AA-F548B68D6FC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97837" y="1912938"/>
            <a:ext cx="3429002" cy="42560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C4EF0A7-93B0-425C-416F-F870A8BE3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67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ol image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179F241-E8FA-F745-9BE5-156FFA2874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6529DF-E953-CC45-8657-009CE8EF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9A9EDD0-3BF3-BB44-B8E0-0ED68D13F9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5800" y="1912938"/>
            <a:ext cx="3408363" cy="2031070"/>
          </a:xfrm>
          <a:solidFill>
            <a:schemeClr val="tx2">
              <a:lumMod val="20000"/>
              <a:lumOff val="80000"/>
            </a:schemeClr>
          </a:solidFill>
        </p:spPr>
        <p:txBody>
          <a:bodyPr tIns="1280160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2290B1-A8D7-D5F2-8DBF-AE279F0D42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5799" y="4137954"/>
            <a:ext cx="3408363" cy="20310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BBD1417-2F4B-C4F7-C661-45889AB1B66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94200" y="1912938"/>
            <a:ext cx="3408363" cy="2031070"/>
          </a:xfrm>
          <a:solidFill>
            <a:schemeClr val="tx2">
              <a:lumMod val="20000"/>
              <a:lumOff val="80000"/>
            </a:schemeClr>
          </a:solidFill>
        </p:spPr>
        <p:txBody>
          <a:bodyPr tIns="1280160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2BE8356-B586-811E-8147-8B43050B519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94199" y="4137954"/>
            <a:ext cx="3408363" cy="20310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CCD95DD-2C08-C30F-4A6E-A79484551E0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02600" y="1912938"/>
            <a:ext cx="3408363" cy="2031070"/>
          </a:xfrm>
          <a:solidFill>
            <a:schemeClr val="tx2">
              <a:lumMod val="20000"/>
              <a:lumOff val="80000"/>
            </a:schemeClr>
          </a:solidFill>
        </p:spPr>
        <p:txBody>
          <a:bodyPr tIns="1280160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993035C-D621-8961-38BE-2DFF28E69AE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102599" y="4137954"/>
            <a:ext cx="3408363" cy="20310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582BC3A-7418-DCF4-BFC2-3463270A65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13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full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47939-C618-61CF-4C1A-799A64C1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B98B7930-0065-92AE-5418-21A6CB234AD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85800" y="682624"/>
            <a:ext cx="10823575" cy="5486401"/>
          </a:xfrm>
          <a:solidFill>
            <a:schemeClr val="bg1">
              <a:lumMod val="95000"/>
            </a:schemeClr>
          </a:solidFill>
        </p:spPr>
        <p:txBody>
          <a:bodyPr tIns="228600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AAAA5CE-65CB-2FBA-BC88-A3C7B56A6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93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full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47939-C618-61CF-4C1A-799A64C1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A8FF2A38-4CA6-6F05-55C6-6953A66ECFD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85802" y="682624"/>
            <a:ext cx="10823574" cy="5486401"/>
          </a:xfrm>
          <a:solidFill>
            <a:schemeClr val="bg1">
              <a:lumMod val="95000"/>
            </a:schemeClr>
          </a:solidFill>
        </p:spPr>
        <p:txBody>
          <a:bodyPr tIns="2286000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5D64B54-04AA-767A-F517-59F9D0160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26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6693C0-E9D6-7A48-80C4-9E7F61E2BD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A558D0-73DA-D641-8996-C29A66BC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3E3A967-7D0C-A143-D624-D2FA50C41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77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4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799" y="1628776"/>
            <a:ext cx="4779963" cy="2307958"/>
          </a:xfrm>
          <a:noFill/>
        </p:spPr>
        <p:txBody>
          <a:bodyPr lIns="228600" tIns="0" rIns="228600" bIns="91440" anchor="b" anchorCtr="0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413C7-A5C3-C440-BEAB-026A4F9049A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85800" y="5452569"/>
            <a:ext cx="4779963" cy="307145"/>
          </a:xfrm>
          <a:prstGeom prst="rect">
            <a:avLst/>
          </a:prstGeom>
        </p:spPr>
        <p:txBody>
          <a:bodyPr lIns="228600" tIns="0" rIns="228600" bIns="0" anchor="b" anchorCtr="0"/>
          <a:lstStyle>
            <a:lvl1pPr algn="l">
              <a:defRPr sz="8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 marL="0" algn="l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algn="l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3pPr>
            <a:lvl4pPr marL="0" algn="l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4pPr>
            <a:lvl5pPr marL="0" algn="l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5pPr>
            <a:lvl6pPr marL="0" algn="l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6pPr>
            <a:lvl7pPr marL="0" algn="l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7pPr>
            <a:lvl8pPr marL="0" algn="l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8pPr>
            <a:lvl9pPr marL="0" algn="l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9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5FA76-0FD1-414E-B84A-E29B14AD1D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799" y="3936734"/>
            <a:ext cx="4779963" cy="1292490"/>
          </a:xfrm>
        </p:spPr>
        <p:txBody>
          <a:bodyPr lIns="228600" tIns="91440" rIns="228600"/>
          <a:lstStyle>
            <a:lvl1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b="1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800" b="1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b="1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800" b="1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800" b="1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800" b="1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8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045ED42-C3B4-BA5A-0CFF-4D510CB4D99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77256" y="1"/>
            <a:ext cx="6714744" cy="5948242"/>
          </a:xfrm>
          <a:solidFill>
            <a:schemeClr val="bg1">
              <a:lumMod val="75000"/>
            </a:schemeClr>
          </a:solidFill>
        </p:spPr>
        <p:txBody>
          <a:bodyPr tIns="23774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613B1219-5449-EB30-3348-CA15C04F0F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0" y="474794"/>
            <a:ext cx="2342004" cy="4156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97FA9F-5759-7C76-441E-D6A7606067EB}"/>
              </a:ext>
            </a:extLst>
          </p:cNvPr>
          <p:cNvSpPr/>
          <p:nvPr userDrawn="1"/>
        </p:nvSpPr>
        <p:spPr bwMode="auto">
          <a:xfrm>
            <a:off x="927101" y="5948245"/>
            <a:ext cx="4550156" cy="4556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DA6955FE-D289-6F5C-27F2-C1D43F6EF657}"/>
              </a:ext>
            </a:extLst>
          </p:cNvPr>
          <p:cNvSpPr/>
          <p:nvPr userDrawn="1"/>
        </p:nvSpPr>
        <p:spPr bwMode="auto">
          <a:xfrm rot="5400000">
            <a:off x="5478443" y="5947060"/>
            <a:ext cx="455685" cy="458059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DB21B7-604F-5227-C679-60F170545C8C}"/>
              </a:ext>
            </a:extLst>
          </p:cNvPr>
          <p:cNvSpPr/>
          <p:nvPr userDrawn="1"/>
        </p:nvSpPr>
        <p:spPr bwMode="auto">
          <a:xfrm>
            <a:off x="0" y="6402315"/>
            <a:ext cx="927100" cy="45568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E4004FAD-B934-C2FE-6262-056356B87D56}"/>
              </a:ext>
            </a:extLst>
          </p:cNvPr>
          <p:cNvSpPr/>
          <p:nvPr userDrawn="1"/>
        </p:nvSpPr>
        <p:spPr bwMode="auto">
          <a:xfrm rot="5400000">
            <a:off x="928287" y="6401128"/>
            <a:ext cx="455685" cy="458059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80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731520" anchor="ctr" anchorCtr="0"/>
          <a:lstStyle>
            <a:lvl1pPr algn="ctr">
              <a:defRPr sz="2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media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_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32944-0232-2E42-81E7-BAEE331D86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1E7CD00-36EB-8902-FDB5-71C71644D2AB}"/>
              </a:ext>
            </a:extLst>
          </p:cNvPr>
          <p:cNvSpPr txBox="1">
            <a:spLocks/>
          </p:cNvSpPr>
          <p:nvPr userDrawn="1"/>
        </p:nvSpPr>
        <p:spPr>
          <a:xfrm>
            <a:off x="8093076" y="1628775"/>
            <a:ext cx="3413124" cy="421481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 b="1">
                <a:ea typeface="Corbel" charset="0"/>
                <a:cs typeface="Corbel" charset="0"/>
              </a:rPr>
              <a:t>Slide layouts</a:t>
            </a:r>
            <a:endParaRPr lang="en-US" sz="1200">
              <a:ea typeface="Corbel" charset="0"/>
              <a:cs typeface="Corbel" charset="0"/>
            </a:endParaRPr>
          </a:p>
          <a:p>
            <a:r>
              <a:rPr lang="en-US" sz="1200">
                <a:ea typeface="Corbel" charset="0"/>
                <a:cs typeface="Corbel" charset="0"/>
              </a:rPr>
              <a:t>A variety of slides are available for you to choose from when building a PPT presentation. The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layouts are presented on the following slides.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As you build slides you can choose which layout best fits your content.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ea typeface="Corbel" charset="0"/>
                <a:cs typeface="Corbel" charset="0"/>
              </a:rPr>
              <a:t>Under the Home tab, click the “Layout” button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to open the options.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ea typeface="Corbel" charset="0"/>
                <a:cs typeface="Corbel" charset="0"/>
              </a:rPr>
              <a:t>Clicking your choice will bring up the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page layout.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ea typeface="Corbel" charset="0"/>
                <a:cs typeface="Corbel" charset="0"/>
              </a:rPr>
              <a:t>A variety of covers, dividers, and content slides are available to build your presentation, with variations of each.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ea typeface="Corbel" charset="0"/>
                <a:cs typeface="Corbel" charset="0"/>
              </a:rPr>
              <a:t>Delete any slides in the following examples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that you do not need to use. They are only presented so you can see all of the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available layouts.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41C607-08B4-C4A0-4302-CECFAB1801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8" r="-35275" b="-416228"/>
          <a:stretch/>
        </p:blipFill>
        <p:spPr>
          <a:xfrm>
            <a:off x="685801" y="1628775"/>
            <a:ext cx="7124699" cy="4555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51C917-70AA-032E-BA82-8A35A653B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1746" y="2489062"/>
            <a:ext cx="3717902" cy="3679964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91E2EB-303D-4A9C-5B68-B79C9C769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233" y="1928017"/>
            <a:ext cx="528690" cy="528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FD923-8009-9A31-96A0-93A4FAEF21FA}"/>
              </a:ext>
            </a:extLst>
          </p:cNvPr>
          <p:cNvSpPr txBox="1"/>
          <p:nvPr userDrawn="1"/>
        </p:nvSpPr>
        <p:spPr>
          <a:xfrm>
            <a:off x="685800" y="452437"/>
            <a:ext cx="7194550" cy="8953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-3657600" algn="l">
              <a:spcAft>
                <a:spcPts val="600"/>
              </a:spcAft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Instructions: Layouts</a:t>
            </a:r>
            <a:endParaRPr lang="en-US" sz="3200" b="1" i="0">
              <a:solidFill>
                <a:schemeClr val="tx2"/>
              </a:solidFill>
              <a:latin typeface="Sharp Sans Semibold" pitchFamily="2" charset="77"/>
              <a:ea typeface="Sharp Sans Semibold" pitchFamily="2" charset="77"/>
              <a:cs typeface="Sharp Sans Semibold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C6C62E0-D4CF-E502-DC11-3B8632AC28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45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_text sty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32944-0232-2E42-81E7-BAEE331D86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A47057-B4F4-B471-E7DD-B96050D5CBA9}"/>
              </a:ext>
            </a:extLst>
          </p:cNvPr>
          <p:cNvSpPr txBox="1">
            <a:spLocks/>
          </p:cNvSpPr>
          <p:nvPr userDrawn="1"/>
        </p:nvSpPr>
        <p:spPr>
          <a:xfrm>
            <a:off x="8093075" y="1628775"/>
            <a:ext cx="3416299" cy="421481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 b="1">
                <a:ea typeface="Corbel" charset="0"/>
                <a:cs typeface="Corbel" charset="0"/>
              </a:rPr>
              <a:t>Preloaded text styles</a:t>
            </a:r>
            <a:endParaRPr lang="en-US" sz="1200">
              <a:ea typeface="Corbel" charset="0"/>
              <a:cs typeface="Corbel" charset="0"/>
            </a:endParaRPr>
          </a:p>
          <a:p>
            <a:r>
              <a:rPr lang="en-US" sz="1200">
                <a:ea typeface="Corbel" charset="0"/>
                <a:cs typeface="Corbel" charset="0"/>
              </a:rPr>
              <a:t>All approved fonts, sizes, text colors and bullets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are preloaded into the ”list level” arrows. Standard body copy is the default “first level”, and you can switch to other pre-approved styles by clicking through the arrows. </a:t>
            </a:r>
            <a:br>
              <a:rPr lang="en-US" sz="1200">
                <a:ea typeface="Corbel" charset="0"/>
                <a:cs typeface="Corbel" charset="0"/>
              </a:rPr>
            </a:b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Using the “Bullet” icon is discouraged, as it will default to the built-in PowerPoint indent/bullet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styles and will not make use of the custom indent/bullet styles. </a:t>
            </a:r>
            <a:br>
              <a:rPr lang="en-US" sz="1200">
                <a:ea typeface="Corbel" charset="0"/>
                <a:cs typeface="Corbel" charset="0"/>
              </a:rPr>
            </a:b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Instead, use the “Decrease/Increase List Level” buttons in the Home tab for all text adjustments to ensure all fonts, colors, sizes remain on brand. </a:t>
            </a:r>
            <a:br>
              <a:rPr lang="en-US" sz="1200">
                <a:ea typeface="Corbel" charset="0"/>
                <a:cs typeface="Corbel" charset="0"/>
              </a:rPr>
            </a:b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The standard text options are shown to the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left, but different text boxes have different preloaded options depending on the specific layout.</a:t>
            </a:r>
          </a:p>
          <a:p>
            <a:endParaRPr lang="en-US" sz="12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1DB7BE-E933-1EC2-4C7B-FE6DD2FC9F03}"/>
              </a:ext>
            </a:extLst>
          </p:cNvPr>
          <p:cNvGrpSpPr/>
          <p:nvPr userDrawn="1"/>
        </p:nvGrpSpPr>
        <p:grpSpPr>
          <a:xfrm>
            <a:off x="682626" y="1628775"/>
            <a:ext cx="7138988" cy="1186212"/>
            <a:chOff x="1398798" y="1584325"/>
            <a:chExt cx="6484726" cy="1077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57D7AA8-F072-30F5-6010-6BB5AB56E0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5"/>
            <a:stretch/>
          </p:blipFill>
          <p:spPr>
            <a:xfrm>
              <a:off x="1398798" y="1584325"/>
              <a:ext cx="6484726" cy="1077501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3EEB57-CDBF-DF0D-8A3C-74D20A89866A}"/>
                </a:ext>
              </a:extLst>
            </p:cNvPr>
            <p:cNvSpPr txBox="1"/>
            <p:nvPr/>
          </p:nvSpPr>
          <p:spPr>
            <a:xfrm>
              <a:off x="5786518" y="1855811"/>
              <a:ext cx="557460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C00000"/>
                  </a:solidFill>
                </a:rPr>
                <a:t>X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1484510-02E1-BDDE-4DBE-FE793AE1CD8C}"/>
                </a:ext>
              </a:extLst>
            </p:cNvPr>
            <p:cNvSpPr/>
            <p:nvPr/>
          </p:nvSpPr>
          <p:spPr bwMode="auto">
            <a:xfrm>
              <a:off x="6500812" y="2021681"/>
              <a:ext cx="678657" cy="385763"/>
            </a:xfrm>
            <a:prstGeom prst="ellipse">
              <a:avLst/>
            </a:prstGeom>
            <a:noFill/>
            <a:ln w="38100" cap="flat">
              <a:solidFill>
                <a:srgbClr val="C00000"/>
              </a:solidFill>
              <a:bevel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FFA1067-543A-1CAF-9E1D-276186CB4DBC}"/>
              </a:ext>
            </a:extLst>
          </p:cNvPr>
          <p:cNvSpPr txBox="1"/>
          <p:nvPr userDrawn="1"/>
        </p:nvSpPr>
        <p:spPr>
          <a:xfrm>
            <a:off x="682625" y="3071813"/>
            <a:ext cx="6068829" cy="5327085"/>
          </a:xfrm>
          <a:prstGeom prst="rect">
            <a:avLst/>
          </a:prstGeom>
          <a:noFill/>
        </p:spPr>
        <p:txBody>
          <a:bodyPr wrap="square" lIns="0" tIns="9144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Text level 1 – 18pt Sharp Sans Medium (body copy)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48E"/>
              </a:buClr>
              <a:buSzTx/>
              <a:buFontTx/>
              <a:buNone/>
              <a:tabLst>
                <a:tab pos="280988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Text level 2 – 18pt Sharp Sans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Semibold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 (subhead)</a:t>
            </a:r>
          </a:p>
          <a:p>
            <a:pPr marL="285750" marR="0" lvl="2" indent="-28575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Text level 3 – 18pt Sharp Sans Medium (Bullet 1)</a:t>
            </a:r>
          </a:p>
          <a:p>
            <a:pPr marL="568325" marR="0" lvl="3" indent="-28575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Text level 4 – 16pt Sharp Sans Medium (Bullet 2)</a:t>
            </a:r>
          </a:p>
          <a:p>
            <a:pPr marL="283464" marR="0" lvl="5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Text level 5 – 18pt Sharp Sans Medium (Number 1)</a:t>
            </a:r>
          </a:p>
          <a:p>
            <a:pPr marL="566928" marR="0" lvl="6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Text level 6 – 16pt Sharp Sans Medium (Number 2)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harp Sans Medium" pitchFamily="2" charset="77"/>
              <a:ea typeface="Sharp Sans Medium" pitchFamily="2" charset="77"/>
              <a:cs typeface="Sharp Sans Medium" pitchFamily="2" charset="77"/>
            </a:endParaRPr>
          </a:p>
          <a:p>
            <a:pPr marL="0" indent="-3657600" algn="l">
              <a:spcAft>
                <a:spcPts val="600"/>
              </a:spcAft>
            </a:pPr>
            <a:endParaRPr lang="en-US" sz="1800" b="0" i="0">
              <a:solidFill>
                <a:schemeClr val="tx1"/>
              </a:solidFill>
              <a:latin typeface="+mn-lt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B98D52-5EA0-3A66-F6F2-B0E80C0EB480}"/>
              </a:ext>
            </a:extLst>
          </p:cNvPr>
          <p:cNvSpPr txBox="1"/>
          <p:nvPr userDrawn="1"/>
        </p:nvSpPr>
        <p:spPr>
          <a:xfrm>
            <a:off x="685800" y="452437"/>
            <a:ext cx="7194550" cy="8953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-3657600" algn="l">
              <a:spcAft>
                <a:spcPts val="600"/>
              </a:spcAft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Instructions: Preloaded text styles</a:t>
            </a:r>
            <a:endParaRPr lang="en-US" sz="3200" b="1" i="0">
              <a:solidFill>
                <a:schemeClr val="tx2"/>
              </a:solidFill>
              <a:latin typeface="Sharp Sans Semibold" pitchFamily="2" charset="77"/>
              <a:ea typeface="Sharp Sans Semibold" pitchFamily="2" charset="77"/>
              <a:cs typeface="Sharp Sans Semibold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3965D5B-ECDD-AC7D-C9F7-347811B2F6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10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_gr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32944-0232-2E42-81E7-BAEE331D86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88617C-A6DC-A209-5348-963C05B1CA59}"/>
              </a:ext>
            </a:extLst>
          </p:cNvPr>
          <p:cNvSpPr txBox="1">
            <a:spLocks/>
          </p:cNvSpPr>
          <p:nvPr userDrawn="1"/>
        </p:nvSpPr>
        <p:spPr>
          <a:xfrm>
            <a:off x="8093076" y="1628775"/>
            <a:ext cx="3416300" cy="421481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 b="1">
                <a:ea typeface="Corbel" charset="0"/>
                <a:cs typeface="Corbel" charset="0"/>
              </a:rPr>
              <a:t>Grid system</a:t>
            </a:r>
            <a:endParaRPr lang="en-US" sz="1200">
              <a:ea typeface="Corbel" charset="0"/>
              <a:cs typeface="Corbel" charset="0"/>
            </a:endParaRPr>
          </a:p>
          <a:p>
            <a:r>
              <a:rPr lang="en-US" sz="1200">
                <a:ea typeface="Corbel" charset="0"/>
                <a:cs typeface="Corbel" charset="0"/>
              </a:rPr>
              <a:t>A three column grid system is established for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your use. When adding your own text boxes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or imagery be sure to build to the grid and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align your elements accordingly. You can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view guides in a PPT document by following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the steps below: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ea typeface="Corbel" charset="0"/>
                <a:cs typeface="Corbel" charset="0"/>
              </a:rPr>
              <a:t>At the top of the screen, go to the PowerPoint “View” tab.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ea typeface="Corbel" charset="0"/>
                <a:cs typeface="Corbel" charset="0"/>
              </a:rPr>
              <a:t>Check the box for “Guides” to turn guides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on and off.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ea typeface="Corbel" charset="0"/>
                <a:cs typeface="Corbel" charset="0"/>
              </a:rPr>
              <a:t>Delete this Instructions page when content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layout is complete.</a:t>
            </a:r>
          </a:p>
          <a:p>
            <a:endParaRPr lang="en-US" sz="1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33A361-0256-75AE-472E-02B0991EE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448" y="1628776"/>
            <a:ext cx="7120052" cy="399223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6774C3-2257-1E56-7C8D-5F6616EC777A}"/>
              </a:ext>
            </a:extLst>
          </p:cNvPr>
          <p:cNvSpPr txBox="1"/>
          <p:nvPr userDrawn="1"/>
        </p:nvSpPr>
        <p:spPr>
          <a:xfrm>
            <a:off x="685800" y="452437"/>
            <a:ext cx="7194550" cy="8953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-3657600" algn="l">
              <a:spcAft>
                <a:spcPts val="600"/>
              </a:spcAft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Instructions: Grid system</a:t>
            </a:r>
            <a:endParaRPr lang="en-US" sz="3200" b="1" i="0">
              <a:solidFill>
                <a:schemeClr val="tx2"/>
              </a:solidFill>
              <a:latin typeface="Sharp Sans Semibold" pitchFamily="2" charset="77"/>
              <a:ea typeface="Sharp Sans Semibold" pitchFamily="2" charset="77"/>
              <a:cs typeface="Sharp Sans Semibold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5A5FDBB-1CE6-8B1E-42AD-860BC1C9BD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326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_conversions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32944-0232-2E42-81E7-BAEE331D86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BCBF489-7E2D-6D25-7B39-02E95845DC71}"/>
              </a:ext>
            </a:extLst>
          </p:cNvPr>
          <p:cNvSpPr txBox="1">
            <a:spLocks/>
          </p:cNvSpPr>
          <p:nvPr userDrawn="1"/>
        </p:nvSpPr>
        <p:spPr>
          <a:xfrm>
            <a:off x="685800" y="4813782"/>
            <a:ext cx="4719084" cy="9606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To convert slides, select, copy, and paste the elements from one PPT presentation to the other. Select your text in the presentation.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C222568-5C4F-12EB-5986-13321EC8A781}"/>
              </a:ext>
            </a:extLst>
          </p:cNvPr>
          <p:cNvSpPr txBox="1">
            <a:spLocks/>
          </p:cNvSpPr>
          <p:nvPr userDrawn="1"/>
        </p:nvSpPr>
        <p:spPr>
          <a:xfrm>
            <a:off x="5829361" y="4813782"/>
            <a:ext cx="2757088" cy="9606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In the new template, paste the content into the desired text box, and click on the format tab.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A18F11-9790-3618-788C-6925DA341947}"/>
              </a:ext>
            </a:extLst>
          </p:cNvPr>
          <p:cNvGrpSpPr/>
          <p:nvPr userDrawn="1"/>
        </p:nvGrpSpPr>
        <p:grpSpPr>
          <a:xfrm>
            <a:off x="685799" y="1628775"/>
            <a:ext cx="10823576" cy="3042555"/>
            <a:chOff x="466725" y="1532940"/>
            <a:chExt cx="11246972" cy="31615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E3DAB7-8849-ABC9-955F-49599269545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" r="49016"/>
            <a:stretch/>
          </p:blipFill>
          <p:spPr>
            <a:xfrm>
              <a:off x="8956608" y="1541463"/>
              <a:ext cx="2757089" cy="304245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A2BD4B2-B221-CF2B-8AF6-4845A3EBCA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725" y="1532940"/>
              <a:ext cx="4938157" cy="305097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ADDF7FE-7DAF-362C-7813-E1AA2BA2C7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6"/>
            <a:stretch/>
          </p:blipFill>
          <p:spPr>
            <a:xfrm>
              <a:off x="5829360" y="1541463"/>
              <a:ext cx="2757089" cy="304245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D9E333D-2074-2D00-423C-50051377CECA}"/>
                </a:ext>
              </a:extLst>
            </p:cNvPr>
            <p:cNvSpPr/>
            <p:nvPr userDrawn="1"/>
          </p:nvSpPr>
          <p:spPr bwMode="auto">
            <a:xfrm>
              <a:off x="5968527" y="3696665"/>
              <a:ext cx="508912" cy="498664"/>
            </a:xfrm>
            <a:prstGeom prst="ellipse">
              <a:avLst/>
            </a:prstGeom>
            <a:noFill/>
            <a:ln w="38100" cap="flat">
              <a:solidFill>
                <a:srgbClr val="C00000"/>
              </a:solidFill>
              <a:bevel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66D780-A404-7661-8699-F82DD1E5BF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0926" y="3875227"/>
              <a:ext cx="544115" cy="54411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D12C522-B0A9-5478-B501-7D2B525C1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3040" y="4202402"/>
              <a:ext cx="492112" cy="492112"/>
            </a:xfrm>
            <a:prstGeom prst="rect">
              <a:avLst/>
            </a:prstGeom>
          </p:spPr>
        </p:pic>
      </p:grp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30629A2F-FEE1-9B5D-E9C9-730451852D64}"/>
              </a:ext>
            </a:extLst>
          </p:cNvPr>
          <p:cNvSpPr txBox="1">
            <a:spLocks/>
          </p:cNvSpPr>
          <p:nvPr userDrawn="1"/>
        </p:nvSpPr>
        <p:spPr>
          <a:xfrm>
            <a:off x="8875313" y="4813782"/>
            <a:ext cx="2630887" cy="9606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Select “Keep Text Only” to apply the preloaded fonts, colors and sizes of the new template.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B628B6-ADD4-26FB-CDB2-7A7F63337D75}"/>
              </a:ext>
            </a:extLst>
          </p:cNvPr>
          <p:cNvSpPr txBox="1"/>
          <p:nvPr userDrawn="1"/>
        </p:nvSpPr>
        <p:spPr>
          <a:xfrm>
            <a:off x="685799" y="452437"/>
            <a:ext cx="11044237" cy="8953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-3657600" algn="l">
              <a:spcAft>
                <a:spcPts val="600"/>
              </a:spcAft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Instructions: Conversions to new template</a:t>
            </a:r>
            <a:endParaRPr lang="en-US" sz="3200" b="1" i="0">
              <a:solidFill>
                <a:schemeClr val="tx2"/>
              </a:solidFill>
              <a:latin typeface="Sharp Sans Semibold" pitchFamily="2" charset="77"/>
              <a:ea typeface="Sharp Sans Semibold" pitchFamily="2" charset="77"/>
              <a:cs typeface="Sharp Sans Semibold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4B8C5D-24EE-A50A-03B2-548C5555170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33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_conversion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32944-0232-2E42-81E7-BAEE331D86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AE82DA-2BE4-D5AD-089A-86C4E42795A2}"/>
              </a:ext>
            </a:extLst>
          </p:cNvPr>
          <p:cNvSpPr txBox="1">
            <a:spLocks/>
          </p:cNvSpPr>
          <p:nvPr userDrawn="1"/>
        </p:nvSpPr>
        <p:spPr>
          <a:xfrm>
            <a:off x="685800" y="4708495"/>
            <a:ext cx="5264150" cy="112541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Apply the same steps to copy and paste any headlines, text, body copy, callouts, etc. from the previous presentations into the new template.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58D599D-CBB3-BD18-3F2F-4F1A8CD7A7FB}"/>
              </a:ext>
            </a:extLst>
          </p:cNvPr>
          <p:cNvSpPr txBox="1">
            <a:spLocks/>
          </p:cNvSpPr>
          <p:nvPr userDrawn="1"/>
        </p:nvSpPr>
        <p:spPr>
          <a:xfrm>
            <a:off x="6271258" y="4708495"/>
            <a:ext cx="5238117" cy="112541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Once all content is copied over, the preloaded indent styles can be applied to the paragraphs as needed (Subheads, bullets, etc.)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5DB192-A965-5FA8-ABBF-1085CAC66CA2}"/>
              </a:ext>
            </a:extLst>
          </p:cNvPr>
          <p:cNvGrpSpPr/>
          <p:nvPr userDrawn="1"/>
        </p:nvGrpSpPr>
        <p:grpSpPr>
          <a:xfrm>
            <a:off x="685800" y="1655655"/>
            <a:ext cx="10823575" cy="2948610"/>
            <a:chOff x="479425" y="1544900"/>
            <a:chExt cx="11230127" cy="305936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16A88E7-585B-30B8-9248-54809F2347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9425" y="1547143"/>
              <a:ext cx="5438614" cy="305623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329D73-5FEE-211C-9A0F-A2F790B30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0759" y="2350438"/>
              <a:ext cx="594042" cy="59404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641924A-1AA7-A244-AF0C-B1E9D25806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79830" y="1544900"/>
              <a:ext cx="5429722" cy="305936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7EDC146-FC50-2D41-072C-DCF23A1D2138}"/>
              </a:ext>
            </a:extLst>
          </p:cNvPr>
          <p:cNvSpPr txBox="1"/>
          <p:nvPr userDrawn="1"/>
        </p:nvSpPr>
        <p:spPr>
          <a:xfrm>
            <a:off x="685799" y="452437"/>
            <a:ext cx="11044237" cy="8953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-3657600" algn="l">
              <a:spcAft>
                <a:spcPts val="600"/>
              </a:spcAft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Instructions: Conversions to new template</a:t>
            </a:r>
            <a:endParaRPr lang="en-US" sz="3200" b="1" i="0">
              <a:solidFill>
                <a:schemeClr val="tx2"/>
              </a:solidFill>
              <a:latin typeface="Sharp Sans Semibold" pitchFamily="2" charset="77"/>
              <a:ea typeface="Sharp Sans Semibold" pitchFamily="2" charset="77"/>
              <a:cs typeface="Sharp Sans Semibold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5044315-21D3-26DC-6CDC-3A8D2B610A1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60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_misu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32944-0232-2E42-81E7-BAEE331D86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8595EC-B1AF-4416-EA39-58C03E46414D}"/>
              </a:ext>
            </a:extLst>
          </p:cNvPr>
          <p:cNvSpPr txBox="1">
            <a:spLocks/>
          </p:cNvSpPr>
          <p:nvPr userDrawn="1"/>
        </p:nvSpPr>
        <p:spPr>
          <a:xfrm>
            <a:off x="711692" y="5046885"/>
            <a:ext cx="5217622" cy="93675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When converting old presentations, </a:t>
            </a:r>
            <a:r>
              <a:rPr lang="en-US" sz="1200" b="1">
                <a:ea typeface="Verdana" panose="020B0604030504040204" pitchFamily="34" charset="0"/>
                <a:cs typeface="Verdana" panose="020B0604030504040204" pitchFamily="34" charset="0"/>
              </a:rPr>
              <a:t>DO NOT </a:t>
            </a:r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copy entire slides from </a:t>
            </a:r>
            <a:b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a previous PPT and paste them into this template.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A4AC42D-6E09-D4B6-4AE8-E3F188DF5E48}"/>
              </a:ext>
            </a:extLst>
          </p:cNvPr>
          <p:cNvSpPr txBox="1">
            <a:spLocks/>
          </p:cNvSpPr>
          <p:nvPr userDrawn="1"/>
        </p:nvSpPr>
        <p:spPr>
          <a:xfrm>
            <a:off x="6262686" y="5046885"/>
            <a:ext cx="5246689" cy="93675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 err="1">
                <a:ea typeface="Verdana" panose="020B0604030504040204" pitchFamily="34" charset="0"/>
                <a:cs typeface="Verdana" panose="020B0604030504040204" pitchFamily="34" charset="0"/>
              </a:rPr>
              <a:t>Powerpoint</a:t>
            </a:r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 can not translate the data correctly and will assign incorrect colors and random fonts to your content. It will also import incorrect master slides from the previous presentation (shown above).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C959D2-1A09-8B63-2A18-27BA6BA9C92C}"/>
              </a:ext>
            </a:extLst>
          </p:cNvPr>
          <p:cNvGrpSpPr/>
          <p:nvPr userDrawn="1"/>
        </p:nvGrpSpPr>
        <p:grpSpPr>
          <a:xfrm>
            <a:off x="685801" y="1664997"/>
            <a:ext cx="10823574" cy="3276284"/>
            <a:chOff x="466725" y="1541463"/>
            <a:chExt cx="11231684" cy="339981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3C37C4D-4229-5660-56FC-828624A3D028}"/>
                </a:ext>
              </a:extLst>
            </p:cNvPr>
            <p:cNvGrpSpPr/>
            <p:nvPr userDrawn="1"/>
          </p:nvGrpSpPr>
          <p:grpSpPr>
            <a:xfrm>
              <a:off x="6258703" y="1541463"/>
              <a:ext cx="5439706" cy="3399818"/>
              <a:chOff x="6259038" y="1585491"/>
              <a:chExt cx="4979943" cy="311246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B23633A-771F-E700-BB83-571E597AAC3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27" r="8957"/>
              <a:stretch/>
            </p:blipFill>
            <p:spPr>
              <a:xfrm>
                <a:off x="6259038" y="1585491"/>
                <a:ext cx="4979943" cy="311246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</p:pic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CC198DE-98DE-042A-1BA3-8BB5D7ED5A22}"/>
                  </a:ext>
                </a:extLst>
              </p:cNvPr>
              <p:cNvSpPr/>
              <p:nvPr userDrawn="1"/>
            </p:nvSpPr>
            <p:spPr bwMode="auto">
              <a:xfrm>
                <a:off x="6732427" y="3262337"/>
                <a:ext cx="732475" cy="546306"/>
              </a:xfrm>
              <a:prstGeom prst="ellipse">
                <a:avLst/>
              </a:prstGeom>
              <a:noFill/>
              <a:ln w="38100" cap="flat">
                <a:solidFill>
                  <a:srgbClr val="C00000"/>
                </a:solidFill>
                <a:bevel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8246C36-5857-4BDE-A5EB-8A93F3CFCAF5}"/>
                </a:ext>
              </a:extLst>
            </p:cNvPr>
            <p:cNvGrpSpPr/>
            <p:nvPr userDrawn="1"/>
          </p:nvGrpSpPr>
          <p:grpSpPr>
            <a:xfrm>
              <a:off x="466725" y="1541463"/>
              <a:ext cx="5466575" cy="3399818"/>
              <a:chOff x="466726" y="1585491"/>
              <a:chExt cx="5030110" cy="312836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3429005-D6B0-F5AF-478B-94973AC338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1448" y="1585491"/>
                <a:ext cx="5005388" cy="312836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</p:pic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FFBEF9F-4C51-1DCC-5691-F643E59C4EC2}"/>
                  </a:ext>
                </a:extLst>
              </p:cNvPr>
              <p:cNvSpPr/>
              <p:nvPr userDrawn="1"/>
            </p:nvSpPr>
            <p:spPr bwMode="auto">
              <a:xfrm>
                <a:off x="466726" y="2113645"/>
                <a:ext cx="836285" cy="705678"/>
              </a:xfrm>
              <a:prstGeom prst="ellipse">
                <a:avLst/>
              </a:prstGeom>
              <a:noFill/>
              <a:ln w="38100" cap="flat">
                <a:solidFill>
                  <a:srgbClr val="C00000"/>
                </a:solidFill>
                <a:bevel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E0094CE-D1DE-C44A-BD86-9E0F4A4F203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8896" y="2597609"/>
                <a:ext cx="544115" cy="544115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DE2B2EB-ADA4-6FEC-3CAE-00C8F273618B}"/>
              </a:ext>
            </a:extLst>
          </p:cNvPr>
          <p:cNvSpPr txBox="1"/>
          <p:nvPr userDrawn="1"/>
        </p:nvSpPr>
        <p:spPr>
          <a:xfrm>
            <a:off x="685801" y="452437"/>
            <a:ext cx="7194549" cy="8953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-3657600" algn="l">
              <a:spcAft>
                <a:spcPts val="600"/>
              </a:spcAft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Instructions: Conversion misuse</a:t>
            </a:r>
            <a:endParaRPr lang="en-US" sz="3200" b="1" i="0">
              <a:solidFill>
                <a:schemeClr val="tx2"/>
              </a:solidFill>
              <a:latin typeface="Sharp Sans Semibold" pitchFamily="2" charset="77"/>
              <a:ea typeface="Sharp Sans Semibold" pitchFamily="2" charset="77"/>
              <a:cs typeface="Sharp Sans Semibold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AF6BD6D-2B64-FEB3-5DBF-7B3A634964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0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7279E4-46F6-274F-166B-DF31912693A7}"/>
              </a:ext>
            </a:extLst>
          </p:cNvPr>
          <p:cNvSpPr/>
          <p:nvPr userDrawn="1"/>
        </p:nvSpPr>
        <p:spPr bwMode="auto">
          <a:xfrm>
            <a:off x="2" y="6169024"/>
            <a:ext cx="3183870" cy="6889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83625E3-7618-78AB-A38D-758E62430CC6}"/>
              </a:ext>
            </a:extLst>
          </p:cNvPr>
          <p:cNvSpPr/>
          <p:nvPr userDrawn="1"/>
        </p:nvSpPr>
        <p:spPr bwMode="auto">
          <a:xfrm rot="5400000">
            <a:off x="3185668" y="6167232"/>
            <a:ext cx="688976" cy="69256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5C893-8A1B-A61D-DD6C-BCD48C2D1BC3}"/>
              </a:ext>
            </a:extLst>
          </p:cNvPr>
          <p:cNvSpPr/>
          <p:nvPr userDrawn="1"/>
        </p:nvSpPr>
        <p:spPr bwMode="auto">
          <a:xfrm>
            <a:off x="3183873" y="0"/>
            <a:ext cx="9008127" cy="6169027"/>
          </a:xfrm>
          <a:prstGeom prst="rect">
            <a:avLst/>
          </a:prstGeom>
          <a:solidFill>
            <a:srgbClr val="EBEEED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 useBgFill="1">
        <p:nvSpPr>
          <p:cNvPr id="4" name="Title 3">
            <a:extLst>
              <a:ext uri="{FF2B5EF4-FFF2-40B4-BE49-F238E27FC236}">
                <a16:creationId xmlns:a16="http://schemas.microsoft.com/office/drawing/2014/main" id="{6BEE8588-CCD6-C848-AF0C-7182A05F5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682625"/>
            <a:ext cx="2498073" cy="5486402"/>
          </a:xfrm>
        </p:spPr>
        <p:txBody>
          <a:bodyPr tIns="365760" rIns="0" anchor="t" anchorCtr="0"/>
          <a:lstStyle>
            <a:lvl1pPr>
              <a:defRPr sz="32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Agenda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D4A6B7-AE00-5043-8502-D05D7B6F454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C2B88-E87A-F795-F884-07C69E89FC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1500" y="682626"/>
            <a:ext cx="7127875" cy="5475802"/>
          </a:xfrm>
        </p:spPr>
        <p:txBody>
          <a:bodyPr tIns="502920" bIns="685800" numCol="2"/>
          <a:lstStyle>
            <a:lvl1pPr marL="594360" indent="-594360">
              <a:lnSpc>
                <a:spcPct val="100000"/>
              </a:lnSpc>
              <a:spcAft>
                <a:spcPts val="4000"/>
              </a:spcAft>
              <a:buSzPct val="200000"/>
              <a:buFont typeface="+mj-lt"/>
              <a:buAutoNum type="arabicPeriod"/>
              <a:defRPr sz="20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 marL="594360" indent="-594360">
              <a:lnSpc>
                <a:spcPct val="100000"/>
              </a:lnSpc>
              <a:spcAft>
                <a:spcPts val="4000"/>
              </a:spcAft>
              <a:buClr>
                <a:schemeClr val="tx2"/>
              </a:buClr>
              <a:buSzPct val="200000"/>
              <a:buFont typeface="+mj-lt"/>
              <a:buAutoNum type="arabicPeriod"/>
              <a:defRPr sz="20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594360" indent="-594360">
              <a:spcAft>
                <a:spcPts val="4000"/>
              </a:spcAft>
              <a:buClr>
                <a:schemeClr val="tx2"/>
              </a:buClr>
              <a:buSzPct val="200000"/>
              <a:buFont typeface="+mj-lt"/>
              <a:buAutoNum type="arabicPeriod"/>
              <a:defRPr sz="20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3pPr>
            <a:lvl4pPr marL="0" indent="0">
              <a:spcAft>
                <a:spcPts val="5400"/>
              </a:spcAft>
              <a:buFontTx/>
              <a:buNone/>
              <a:defRPr sz="1800" b="0">
                <a:solidFill>
                  <a:schemeClr val="tx1"/>
                </a:solidFill>
              </a:defRPr>
            </a:lvl4pPr>
            <a:lvl5pPr marL="0" indent="0">
              <a:spcAft>
                <a:spcPts val="5400"/>
              </a:spcAft>
              <a:buFontTx/>
              <a:buNone/>
              <a:defRPr b="0">
                <a:solidFill>
                  <a:schemeClr val="tx1"/>
                </a:solidFill>
              </a:defRPr>
            </a:lvl5pPr>
            <a:lvl6pPr marL="0" indent="0">
              <a:spcAft>
                <a:spcPts val="5400"/>
              </a:spcAft>
              <a:buFontTx/>
              <a:buNone/>
              <a:defRPr sz="1800" b="0">
                <a:solidFill>
                  <a:schemeClr val="tx1"/>
                </a:solidFill>
              </a:defRPr>
            </a:lvl6pPr>
            <a:lvl7pPr marL="0" indent="0">
              <a:spcAft>
                <a:spcPts val="5400"/>
              </a:spcAft>
              <a:buFontTx/>
              <a:buNone/>
              <a:defRPr sz="1800" b="0">
                <a:solidFill>
                  <a:schemeClr val="tx1"/>
                </a:solidFill>
              </a:defRPr>
            </a:lvl7pPr>
            <a:lvl8pPr marL="0" indent="0">
              <a:spcAft>
                <a:spcPts val="5400"/>
              </a:spcAft>
              <a:buFontTx/>
              <a:buNone/>
              <a:defRPr sz="1800" b="0">
                <a:solidFill>
                  <a:schemeClr val="tx1"/>
                </a:solidFill>
              </a:defRPr>
            </a:lvl8pPr>
            <a:lvl9pPr marL="594360" indent="-594360">
              <a:spcAft>
                <a:spcPts val="4000"/>
              </a:spcAft>
              <a:buSzPct val="200000"/>
              <a:buFont typeface="+mj-lt"/>
              <a:buAutoNum type="arabicPeriod"/>
              <a:defRPr sz="20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9pPr>
          </a:lstStyle>
          <a:p>
            <a:pPr lvl="0"/>
            <a:r>
              <a:rPr lang="en-US"/>
              <a:t>Agenda item</a:t>
            </a:r>
          </a:p>
        </p:txBody>
      </p:sp>
    </p:spTree>
    <p:extLst>
      <p:ext uri="{BB962C8B-B14F-4D97-AF65-F5344CB8AC3E}">
        <p14:creationId xmlns:p14="http://schemas.microsoft.com/office/powerpoint/2010/main" val="175930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FC116A-233B-0799-710C-915B7CACB7E7}"/>
              </a:ext>
            </a:extLst>
          </p:cNvPr>
          <p:cNvSpPr/>
          <p:nvPr userDrawn="1"/>
        </p:nvSpPr>
        <p:spPr bwMode="auto">
          <a:xfrm>
            <a:off x="1" y="5950220"/>
            <a:ext cx="5241922" cy="9077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476551B4-FD53-C5D6-7B86-FEAC7FC75ADB}"/>
              </a:ext>
            </a:extLst>
          </p:cNvPr>
          <p:cNvSpPr/>
          <p:nvPr userDrawn="1"/>
        </p:nvSpPr>
        <p:spPr bwMode="auto">
          <a:xfrm rot="5400000">
            <a:off x="5244290" y="5947864"/>
            <a:ext cx="907776" cy="91250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BF6789-A452-6D21-CEBD-1DA5A3898105}"/>
              </a:ext>
            </a:extLst>
          </p:cNvPr>
          <p:cNvSpPr/>
          <p:nvPr userDrawn="1"/>
        </p:nvSpPr>
        <p:spPr bwMode="auto">
          <a:xfrm>
            <a:off x="5241923" y="0"/>
            <a:ext cx="6950075" cy="59502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5D766FC-34C1-4347-A51E-24BC8D6F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82625"/>
            <a:ext cx="5413376" cy="2567351"/>
          </a:xfrm>
          <a:noFill/>
        </p:spPr>
        <p:txBody>
          <a:bodyPr lIns="0" tIns="0" rIns="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0D55D5-9684-6A47-9F9B-95DBAE5C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583D8D1-241A-7EF5-C836-41E1B9E244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9" y="3249976"/>
            <a:ext cx="5413375" cy="2700237"/>
          </a:xfrm>
        </p:spPr>
        <p:txBody>
          <a:bodyPr tIns="91440"/>
          <a:lstStyle>
            <a:lvl1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3pPr>
            <a:lvl4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4pPr>
            <a:lvl5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5pPr>
            <a:lvl6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6pPr>
            <a:lvl7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7pPr>
            <a:lvl8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8pPr>
            <a:lvl9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A7E74A9-EE9C-DC2F-B320-9C34C322BBD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5241922" cy="5950213"/>
          </a:xfrm>
          <a:solidFill>
            <a:schemeClr val="bg1">
              <a:lumMod val="75000"/>
            </a:schemeClr>
          </a:solidFill>
        </p:spPr>
        <p:txBody>
          <a:bodyPr tIns="23774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141E6D0-0434-BF05-4BBA-1C7F64E13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4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978F8DE-0317-F0D4-34DF-4D04D6C3D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BF06A-4684-8E62-E273-4B44352C2BB1}"/>
              </a:ext>
            </a:extLst>
          </p:cNvPr>
          <p:cNvSpPr/>
          <p:nvPr userDrawn="1"/>
        </p:nvSpPr>
        <p:spPr bwMode="auto">
          <a:xfrm>
            <a:off x="1" y="5950220"/>
            <a:ext cx="5241922" cy="9077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2B9335B-03F7-1186-0C4C-7731DF7D2B3D}"/>
              </a:ext>
            </a:extLst>
          </p:cNvPr>
          <p:cNvSpPr/>
          <p:nvPr userDrawn="1"/>
        </p:nvSpPr>
        <p:spPr bwMode="auto">
          <a:xfrm rot="5400000">
            <a:off x="5244290" y="5947864"/>
            <a:ext cx="907776" cy="91250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E68F46-F916-8D26-1B4B-03696AC9042A}"/>
              </a:ext>
            </a:extLst>
          </p:cNvPr>
          <p:cNvSpPr/>
          <p:nvPr userDrawn="1"/>
        </p:nvSpPr>
        <p:spPr bwMode="auto">
          <a:xfrm>
            <a:off x="5241923" y="0"/>
            <a:ext cx="6950075" cy="59502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74DCA0F5-40DC-E196-CCE2-B5045B01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82625"/>
            <a:ext cx="5413376" cy="2567351"/>
          </a:xfrm>
          <a:noFill/>
        </p:spPr>
        <p:txBody>
          <a:bodyPr lIns="0" tIns="0" rIns="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C2FDC79-5A16-433E-6B25-E331D18D91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9" y="3249976"/>
            <a:ext cx="5413375" cy="2700237"/>
          </a:xfrm>
        </p:spPr>
        <p:txBody>
          <a:bodyPr tIns="91440"/>
          <a:lstStyle>
            <a:lvl1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3pPr>
            <a:lvl4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4pPr>
            <a:lvl5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5pPr>
            <a:lvl6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6pPr>
            <a:lvl7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7pPr>
            <a:lvl8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8pPr>
            <a:lvl9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4BEEEAD-4BB3-1429-5BCF-9BC9F91FF32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5241922" cy="5950213"/>
          </a:xfrm>
          <a:solidFill>
            <a:schemeClr val="bg1">
              <a:lumMod val="75000"/>
            </a:schemeClr>
          </a:solidFill>
        </p:spPr>
        <p:txBody>
          <a:bodyPr tIns="23774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744D404-660F-F6EB-2BB8-F1E5045E4E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5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318BF84-3261-3DA0-8E98-0354C3840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9039AC-BFF7-52C9-CB0C-28FB776F3A43}"/>
              </a:ext>
            </a:extLst>
          </p:cNvPr>
          <p:cNvSpPr/>
          <p:nvPr userDrawn="1"/>
        </p:nvSpPr>
        <p:spPr bwMode="auto">
          <a:xfrm>
            <a:off x="1" y="5950220"/>
            <a:ext cx="5241922" cy="9077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4F74332-8DF7-A141-2C0F-9193941A0F85}"/>
              </a:ext>
            </a:extLst>
          </p:cNvPr>
          <p:cNvSpPr/>
          <p:nvPr userDrawn="1"/>
        </p:nvSpPr>
        <p:spPr bwMode="auto">
          <a:xfrm rot="5400000">
            <a:off x="5244290" y="5947864"/>
            <a:ext cx="907776" cy="91250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50A0E0-2B54-7108-0EE6-42075E9A2E06}"/>
              </a:ext>
            </a:extLst>
          </p:cNvPr>
          <p:cNvSpPr/>
          <p:nvPr userDrawn="1"/>
        </p:nvSpPr>
        <p:spPr bwMode="auto">
          <a:xfrm>
            <a:off x="5241923" y="0"/>
            <a:ext cx="6950075" cy="59502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5" name="Title 9">
            <a:extLst>
              <a:ext uri="{FF2B5EF4-FFF2-40B4-BE49-F238E27FC236}">
                <a16:creationId xmlns:a16="http://schemas.microsoft.com/office/drawing/2014/main" id="{E5C97500-3A4D-F543-7A86-F3646DCE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82625"/>
            <a:ext cx="5413376" cy="2567351"/>
          </a:xfrm>
          <a:noFill/>
        </p:spPr>
        <p:txBody>
          <a:bodyPr lIns="0" tIns="0" rIns="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A60E0C7-3AA0-45FF-DD05-1ED6CDAFB3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9" y="3249976"/>
            <a:ext cx="5413375" cy="2700237"/>
          </a:xfrm>
        </p:spPr>
        <p:txBody>
          <a:bodyPr tIns="91440"/>
          <a:lstStyle>
            <a:lvl1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3pPr>
            <a:lvl4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4pPr>
            <a:lvl5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5pPr>
            <a:lvl6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6pPr>
            <a:lvl7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7pPr>
            <a:lvl8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8pPr>
            <a:lvl9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AB6D1662-F772-7E9C-9C5F-6B7D6D6D9F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5241922" cy="5950213"/>
          </a:xfrm>
          <a:solidFill>
            <a:schemeClr val="bg1">
              <a:lumMod val="75000"/>
            </a:schemeClr>
          </a:solidFill>
        </p:spPr>
        <p:txBody>
          <a:bodyPr tIns="23774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C129621-89C0-3640-86C4-4A5E4042F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1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0C914D-3B2D-E0C2-6FF5-7A8E8A87D8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1A9105-9FA8-8AA7-C8EB-D828C700582A}"/>
              </a:ext>
            </a:extLst>
          </p:cNvPr>
          <p:cNvSpPr/>
          <p:nvPr userDrawn="1"/>
        </p:nvSpPr>
        <p:spPr bwMode="auto">
          <a:xfrm>
            <a:off x="1" y="5950220"/>
            <a:ext cx="5241922" cy="9077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68BC61B-2F8D-A8B7-3D71-A0AA50A6AB4E}"/>
              </a:ext>
            </a:extLst>
          </p:cNvPr>
          <p:cNvSpPr/>
          <p:nvPr userDrawn="1"/>
        </p:nvSpPr>
        <p:spPr bwMode="auto">
          <a:xfrm rot="5400000">
            <a:off x="5244290" y="5947864"/>
            <a:ext cx="907776" cy="91250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2FC851-FA1D-2F33-FEC0-DAABF3BCB5DE}"/>
              </a:ext>
            </a:extLst>
          </p:cNvPr>
          <p:cNvSpPr/>
          <p:nvPr userDrawn="1"/>
        </p:nvSpPr>
        <p:spPr bwMode="auto">
          <a:xfrm>
            <a:off x="5241923" y="0"/>
            <a:ext cx="6950075" cy="59502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A6D69753-D76E-B777-0722-2B115A28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82625"/>
            <a:ext cx="5413376" cy="2567351"/>
          </a:xfrm>
          <a:noFill/>
        </p:spPr>
        <p:txBody>
          <a:bodyPr lIns="0" tIns="0" rIns="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11EBB26-F9E5-AE70-1B91-CDFA6E4FB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9" y="3249976"/>
            <a:ext cx="5413375" cy="2700237"/>
          </a:xfrm>
        </p:spPr>
        <p:txBody>
          <a:bodyPr tIns="91440"/>
          <a:lstStyle>
            <a:lvl1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3pPr>
            <a:lvl4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4pPr>
            <a:lvl5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5pPr>
            <a:lvl6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6pPr>
            <a:lvl7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7pPr>
            <a:lvl8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8pPr>
            <a:lvl9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9B2C6564-7DCA-5E08-0984-E3017E5FD3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5241922" cy="5950213"/>
          </a:xfrm>
          <a:solidFill>
            <a:schemeClr val="bg1">
              <a:lumMod val="75000"/>
            </a:schemeClr>
          </a:solidFill>
        </p:spPr>
        <p:txBody>
          <a:bodyPr tIns="23774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7621EFD-4EF0-BDED-7EC3-5A9EC458F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3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0C914D-3B2D-E0C2-6FF5-7A8E8A87D8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F5B88-BF35-17B2-E46F-8ED4373BFB17}"/>
              </a:ext>
            </a:extLst>
          </p:cNvPr>
          <p:cNvSpPr/>
          <p:nvPr userDrawn="1"/>
        </p:nvSpPr>
        <p:spPr bwMode="auto">
          <a:xfrm>
            <a:off x="1" y="5950220"/>
            <a:ext cx="5241922" cy="9077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4CC55358-AF87-82CE-9B5C-ACE811AE91C6}"/>
              </a:ext>
            </a:extLst>
          </p:cNvPr>
          <p:cNvSpPr/>
          <p:nvPr userDrawn="1"/>
        </p:nvSpPr>
        <p:spPr bwMode="auto">
          <a:xfrm rot="5400000">
            <a:off x="5244290" y="5947864"/>
            <a:ext cx="907776" cy="91250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3C4F4E-02FE-EE28-BA56-A23302032ADD}"/>
              </a:ext>
            </a:extLst>
          </p:cNvPr>
          <p:cNvSpPr/>
          <p:nvPr userDrawn="1"/>
        </p:nvSpPr>
        <p:spPr bwMode="auto">
          <a:xfrm>
            <a:off x="5241923" y="0"/>
            <a:ext cx="6950075" cy="59502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B9E08A20-4708-16CE-F4D1-EDAD24133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82625"/>
            <a:ext cx="5413376" cy="2567351"/>
          </a:xfrm>
          <a:noFill/>
        </p:spPr>
        <p:txBody>
          <a:bodyPr lIns="0" tIns="0" rIns="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9525918-634F-F0A6-B1E8-DB8DE14047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9" y="3249976"/>
            <a:ext cx="5413375" cy="2700237"/>
          </a:xfrm>
        </p:spPr>
        <p:txBody>
          <a:bodyPr tIns="91440"/>
          <a:lstStyle>
            <a:lvl1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3pPr>
            <a:lvl4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4pPr>
            <a:lvl5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5pPr>
            <a:lvl6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6pPr>
            <a:lvl7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7pPr>
            <a:lvl8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8pPr>
            <a:lvl9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1C0F5B95-6EC4-8B0D-2C42-0C65916761E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5241922" cy="5950213"/>
          </a:xfrm>
          <a:solidFill>
            <a:schemeClr val="bg1">
              <a:lumMod val="75000"/>
            </a:schemeClr>
          </a:solidFill>
        </p:spPr>
        <p:txBody>
          <a:bodyPr tIns="23774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21B5718-E0A9-6EA7-E3E3-4F864C197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0"/>
            <a:ext cx="10823574" cy="1619910"/>
          </a:xfrm>
          <a:prstGeom prst="rect">
            <a:avLst/>
          </a:prstGeom>
        </p:spPr>
        <p:txBody>
          <a:bodyPr vert="horz" lIns="0" tIns="0" rIns="137160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1912884"/>
            <a:ext cx="10823574" cy="425614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</a:t>
            </a:r>
          </a:p>
          <a:p>
            <a:pPr lvl="4"/>
            <a:r>
              <a:rPr lang="en-US"/>
              <a:t>Fifth</a:t>
            </a:r>
          </a:p>
          <a:p>
            <a:pPr lvl="5"/>
            <a:r>
              <a:rPr lang="en-US"/>
              <a:t>Sixth</a:t>
            </a:r>
          </a:p>
          <a:p>
            <a:pPr lvl="6"/>
            <a:r>
              <a:rPr lang="en-US"/>
              <a:t>Seventh</a:t>
            </a:r>
          </a:p>
          <a:p>
            <a:pPr lvl="7"/>
            <a:r>
              <a:rPr lang="en-US"/>
              <a:t>Eighth</a:t>
            </a:r>
          </a:p>
          <a:p>
            <a:pPr lvl="8"/>
            <a:r>
              <a:rPr lang="en-US"/>
              <a:t>Ninth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7080" y="6449598"/>
            <a:ext cx="382295" cy="1932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567E9-0F8A-7A42-93BC-4CB9D6A8A731}"/>
              </a:ext>
            </a:extLst>
          </p:cNvPr>
          <p:cNvSpPr txBox="1"/>
          <p:nvPr userDrawn="1"/>
        </p:nvSpPr>
        <p:spPr>
          <a:xfrm>
            <a:off x="7010400" y="7672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marL="0" indent="-3657600" algn="l">
              <a:spcAft>
                <a:spcPts val="1000"/>
              </a:spcAft>
            </a:pPr>
            <a:endParaRPr lang="en-US" sz="1800" b="0" i="0">
              <a:solidFill>
                <a:schemeClr val="accent6"/>
              </a:solidFill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85144-1A90-9649-8FEE-7F30D22B9842}"/>
              </a:ext>
            </a:extLst>
          </p:cNvPr>
          <p:cNvSpPr txBox="1"/>
          <p:nvPr userDrawn="1"/>
        </p:nvSpPr>
        <p:spPr>
          <a:xfrm>
            <a:off x="8935656" y="174777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marL="0" indent="-3657600" algn="l">
              <a:spcAft>
                <a:spcPts val="1000"/>
              </a:spcAft>
            </a:pPr>
            <a:endParaRPr lang="en-US" sz="1800" b="0" i="0">
              <a:solidFill>
                <a:schemeClr val="accent6"/>
              </a:solidFill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07499-905D-F2EF-13CC-246CCFA2A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0" y="6434138"/>
            <a:ext cx="3429000" cy="222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 marL="0" algn="ctr">
              <a:defRPr sz="800"/>
            </a:lvl2pPr>
            <a:lvl3pPr marL="0" algn="ctr">
              <a:defRPr sz="800"/>
            </a:lvl3pPr>
            <a:lvl4pPr marL="0" algn="ctr">
              <a:defRPr sz="800"/>
            </a:lvl4pPr>
            <a:lvl5pPr marL="0" algn="ctr">
              <a:defRPr sz="800"/>
            </a:lvl5pPr>
            <a:lvl6pPr marL="0" algn="ctr">
              <a:defRPr sz="800"/>
            </a:lvl6pPr>
            <a:lvl7pPr marL="0" algn="ctr">
              <a:defRPr sz="800"/>
            </a:lvl7pPr>
            <a:lvl8pPr marL="0" algn="ctr">
              <a:defRPr sz="800"/>
            </a:lvl8pPr>
            <a:lvl9pPr marL="0" algn="ctr">
              <a:defRPr sz="800"/>
            </a:lvl9pPr>
          </a:lstStyle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277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76" r:id="rId2"/>
    <p:sldLayoutId id="2147483794" r:id="rId3"/>
    <p:sldLayoutId id="2147483807" r:id="rId4"/>
    <p:sldLayoutId id="2147483805" r:id="rId5"/>
    <p:sldLayoutId id="2147483826" r:id="rId6"/>
    <p:sldLayoutId id="2147483827" r:id="rId7"/>
    <p:sldLayoutId id="2147483828" r:id="rId8"/>
    <p:sldLayoutId id="2147483868" r:id="rId9"/>
    <p:sldLayoutId id="2147483869" r:id="rId10"/>
    <p:sldLayoutId id="2147483820" r:id="rId11"/>
    <p:sldLayoutId id="2147483830" r:id="rId12"/>
    <p:sldLayoutId id="2147483870" r:id="rId13"/>
    <p:sldLayoutId id="2147483871" r:id="rId14"/>
    <p:sldLayoutId id="2147483872" r:id="rId15"/>
    <p:sldLayoutId id="2147483873" r:id="rId16"/>
    <p:sldLayoutId id="2147483875" r:id="rId17"/>
    <p:sldLayoutId id="2147483829" r:id="rId18"/>
    <p:sldLayoutId id="2147483831" r:id="rId19"/>
    <p:sldLayoutId id="2147483835" r:id="rId20"/>
    <p:sldLayoutId id="2147483792" r:id="rId21"/>
    <p:sldLayoutId id="2147483745" r:id="rId22"/>
    <p:sldLayoutId id="2147483746" r:id="rId23"/>
    <p:sldLayoutId id="2147483747" r:id="rId24"/>
    <p:sldLayoutId id="2147483822" r:id="rId25"/>
    <p:sldLayoutId id="2147483840" r:id="rId26"/>
    <p:sldLayoutId id="2147483839" r:id="rId27"/>
    <p:sldLayoutId id="2147483760" r:id="rId28"/>
    <p:sldLayoutId id="2147483756" r:id="rId29"/>
    <p:sldLayoutId id="2147483708" r:id="rId3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 cap="none" baseline="0">
          <a:solidFill>
            <a:schemeClr val="tx2"/>
          </a:solidFill>
          <a:latin typeface="Sharp Sans Semibold" pitchFamily="2" charset="77"/>
          <a:ea typeface="Sharp Sans Semibold" pitchFamily="2" charset="77"/>
          <a:cs typeface="Sharp Sa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1"/>
        </a:buClr>
        <a:buFontTx/>
        <a:buNone/>
        <a:tabLst>
          <a:tab pos="280988" algn="l"/>
        </a:tabLst>
        <a:defRPr sz="1800" b="1" i="0" kern="1200" cap="none" baseline="0">
          <a:solidFill>
            <a:schemeClr val="accent4"/>
          </a:solidFill>
          <a:latin typeface="Sharp Sans Semibold" pitchFamily="2" charset="77"/>
          <a:ea typeface="Sharp Sans Semibold" pitchFamily="2" charset="77"/>
          <a:cs typeface="Sharp Sans Semibold" pitchFamily="2" charset="77"/>
        </a:defRPr>
      </a:lvl2pPr>
      <a:lvl3pPr marL="228600" indent="-228600" algn="l" defTabSz="29260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>
          <a:tab pos="276225" algn="l"/>
          <a:tab pos="584200" algn="l"/>
        </a:tabLst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3pPr>
      <a:lvl4pPr marL="457200" marR="0" indent="-228600" algn="l" defTabSz="292608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80000"/>
        <a:buFont typeface="Courier New" panose="02070309020205020404" pitchFamily="49" charset="0"/>
        <a:buChar char="o"/>
        <a:tabLst/>
        <a:defRPr sz="16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4pPr>
      <a:lvl5pPr marL="274320" indent="-274320" algn="l" defTabSz="29260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+mj-lt"/>
        <a:buAutoNum type="arabicPeriod"/>
        <a:tabLst>
          <a:tab pos="292608" algn="l"/>
          <a:tab pos="585216" algn="l"/>
        </a:tabLst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5pPr>
      <a:lvl6pPr marL="548640" indent="-27432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+mj-lt"/>
        <a:buAutoNum type="arabicPeriod"/>
        <a:tabLst/>
        <a:defRPr sz="16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6pPr>
      <a:lvl7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Tx/>
        <a:buNone/>
        <a:tabLst/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7pPr>
      <a:lvl8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Tx/>
        <a:buNone/>
        <a:tabLst/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8pPr>
      <a:lvl9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Tx/>
        <a:buNone/>
        <a:tabLst/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760" userDrawn="1">
          <p15:clr>
            <a:srgbClr val="F26B43"/>
          </p15:clr>
        </p15:guide>
        <p15:guide id="3" pos="432" userDrawn="1">
          <p15:clr>
            <a:srgbClr val="F26B43"/>
          </p15:clr>
        </p15:guide>
        <p15:guide id="8" pos="2579" userDrawn="1">
          <p15:clr>
            <a:srgbClr val="F26B43"/>
          </p15:clr>
        </p15:guide>
        <p15:guide id="9" pos="3747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2" pos="3933" userDrawn="1">
          <p15:clr>
            <a:srgbClr val="F26B43"/>
          </p15:clr>
        </p15:guide>
        <p15:guide id="13" pos="7250" userDrawn="1">
          <p15:clr>
            <a:srgbClr val="F26B43"/>
          </p15:clr>
        </p15:guide>
        <p15:guide id="15" pos="4920" userDrawn="1">
          <p15:clr>
            <a:srgbClr val="F26B43"/>
          </p15:clr>
        </p15:guide>
        <p15:guide id="16" pos="5098" userDrawn="1">
          <p15:clr>
            <a:srgbClr val="F26B43"/>
          </p15:clr>
        </p15:guide>
        <p15:guide id="26" orient="horz" pos="1205" userDrawn="1">
          <p15:clr>
            <a:srgbClr val="F26B43"/>
          </p15:clr>
        </p15:guide>
        <p15:guide id="31" orient="horz" pos="3886" userDrawn="1">
          <p15:clr>
            <a:srgbClr val="F26B43"/>
          </p15:clr>
        </p15:guide>
        <p15:guide id="32" orient="horz" pos="4053" userDrawn="1">
          <p15:clr>
            <a:srgbClr val="F26B43"/>
          </p15:clr>
        </p15:guide>
        <p15:guide id="33" orient="horz" pos="1026" userDrawn="1">
          <p15:clr>
            <a:srgbClr val="F26B43"/>
          </p15:clr>
        </p15:guide>
        <p15:guide id="35" orient="horz" pos="4193" userDrawn="1">
          <p15:clr>
            <a:srgbClr val="F26B43"/>
          </p15:clr>
        </p15:guide>
        <p15:guide id="36" orient="horz" pos="43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0"/>
            <a:ext cx="10823574" cy="1619910"/>
          </a:xfrm>
          <a:prstGeom prst="rect">
            <a:avLst/>
          </a:prstGeom>
        </p:spPr>
        <p:txBody>
          <a:bodyPr vert="horz" lIns="0" tIns="0" rIns="137160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1912884"/>
            <a:ext cx="10823574" cy="425614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</a:t>
            </a:r>
          </a:p>
          <a:p>
            <a:pPr lvl="4"/>
            <a:r>
              <a:rPr lang="en-US"/>
              <a:t>Fifth</a:t>
            </a:r>
          </a:p>
          <a:p>
            <a:pPr lvl="5"/>
            <a:r>
              <a:rPr lang="en-US"/>
              <a:t>Sixth</a:t>
            </a:r>
          </a:p>
          <a:p>
            <a:pPr lvl="6"/>
            <a:r>
              <a:rPr lang="en-US"/>
              <a:t>Seventh</a:t>
            </a:r>
          </a:p>
          <a:p>
            <a:pPr lvl="7"/>
            <a:r>
              <a:rPr lang="en-US"/>
              <a:t>Eighth</a:t>
            </a:r>
          </a:p>
          <a:p>
            <a:pPr lvl="8"/>
            <a:r>
              <a:rPr lang="en-US"/>
              <a:t>Ninth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7080" y="6449598"/>
            <a:ext cx="382295" cy="1932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567E9-0F8A-7A42-93BC-4CB9D6A8A731}"/>
              </a:ext>
            </a:extLst>
          </p:cNvPr>
          <p:cNvSpPr txBox="1"/>
          <p:nvPr userDrawn="1"/>
        </p:nvSpPr>
        <p:spPr>
          <a:xfrm>
            <a:off x="7010400" y="7672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marL="0" indent="-3657600" algn="l">
              <a:spcAft>
                <a:spcPts val="1000"/>
              </a:spcAft>
            </a:pPr>
            <a:endParaRPr lang="en-US" sz="1800" b="0" i="0">
              <a:solidFill>
                <a:schemeClr val="accent6"/>
              </a:solidFill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85144-1A90-9649-8FEE-7F30D22B9842}"/>
              </a:ext>
            </a:extLst>
          </p:cNvPr>
          <p:cNvSpPr txBox="1"/>
          <p:nvPr userDrawn="1"/>
        </p:nvSpPr>
        <p:spPr>
          <a:xfrm>
            <a:off x="8935656" y="174777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marL="0" indent="-3657600" algn="l">
              <a:spcAft>
                <a:spcPts val="1000"/>
              </a:spcAft>
            </a:pPr>
            <a:endParaRPr lang="en-US" sz="1800" b="0" i="0">
              <a:solidFill>
                <a:schemeClr val="accent6"/>
              </a:solidFill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07499-905D-F2EF-13CC-246CCFA2A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0" y="6434138"/>
            <a:ext cx="3429000" cy="222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  <a:lvl2pPr marL="0" algn="ctr">
              <a:defRPr sz="800"/>
            </a:lvl2pPr>
            <a:lvl3pPr marL="0" algn="ctr">
              <a:defRPr sz="800"/>
            </a:lvl3pPr>
            <a:lvl4pPr marL="0" algn="ctr">
              <a:defRPr sz="800"/>
            </a:lvl4pPr>
            <a:lvl5pPr marL="0" algn="ctr">
              <a:defRPr sz="800"/>
            </a:lvl5pPr>
            <a:lvl6pPr marL="0" algn="ctr">
              <a:defRPr sz="800"/>
            </a:lvl6pPr>
            <a:lvl7pPr marL="0" algn="ctr">
              <a:defRPr sz="800"/>
            </a:lvl7pPr>
            <a:lvl8pPr marL="0" algn="ctr">
              <a:defRPr sz="800"/>
            </a:lvl8pPr>
            <a:lvl9pPr marL="0" algn="ctr">
              <a:defRPr sz="800"/>
            </a:lvl9pPr>
          </a:lstStyle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5341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 cap="none" baseline="0">
          <a:solidFill>
            <a:schemeClr val="tx2"/>
          </a:solidFill>
          <a:latin typeface="Sharp Sans Semibold" pitchFamily="2" charset="77"/>
          <a:ea typeface="Sharp Sans Semibold" pitchFamily="2" charset="77"/>
          <a:cs typeface="Sharp Sa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1"/>
        </a:buClr>
        <a:buFontTx/>
        <a:buNone/>
        <a:tabLst>
          <a:tab pos="280988" algn="l"/>
        </a:tabLst>
        <a:defRPr sz="1800" b="1" i="0" kern="1200" cap="none" baseline="0">
          <a:solidFill>
            <a:schemeClr val="accent4"/>
          </a:solidFill>
          <a:latin typeface="Sharp Sans Semibold" pitchFamily="2" charset="77"/>
          <a:ea typeface="Sharp Sans Semibold" pitchFamily="2" charset="77"/>
          <a:cs typeface="Sharp Sans Semibold" pitchFamily="2" charset="77"/>
        </a:defRPr>
      </a:lvl2pPr>
      <a:lvl3pPr marL="228600" indent="-228600" algn="l" defTabSz="29260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>
          <a:tab pos="276225" algn="l"/>
          <a:tab pos="584200" algn="l"/>
        </a:tabLst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3pPr>
      <a:lvl4pPr marL="457200" marR="0" indent="-228600" algn="l" defTabSz="292608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80000"/>
        <a:buFont typeface="Courier New" panose="02070309020205020404" pitchFamily="49" charset="0"/>
        <a:buChar char="o"/>
        <a:tabLst/>
        <a:defRPr sz="16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4pPr>
      <a:lvl5pPr marL="274320" indent="-274320" algn="l" defTabSz="29260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+mj-lt"/>
        <a:buAutoNum type="arabicPeriod"/>
        <a:tabLst>
          <a:tab pos="292608" algn="l"/>
          <a:tab pos="585216" algn="l"/>
        </a:tabLst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5pPr>
      <a:lvl6pPr marL="548640" indent="-27432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+mj-lt"/>
        <a:buAutoNum type="arabicPeriod"/>
        <a:tabLst/>
        <a:defRPr sz="16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6pPr>
      <a:lvl7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Tx/>
        <a:buNone/>
        <a:tabLst/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7pPr>
      <a:lvl8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Tx/>
        <a:buNone/>
        <a:tabLst/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8pPr>
      <a:lvl9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Tx/>
        <a:buNone/>
        <a:tabLst/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760">
          <p15:clr>
            <a:srgbClr val="F26B43"/>
          </p15:clr>
        </p15:guide>
        <p15:guide id="3" pos="432">
          <p15:clr>
            <a:srgbClr val="F26B43"/>
          </p15:clr>
        </p15:guide>
        <p15:guide id="8" pos="2579">
          <p15:clr>
            <a:srgbClr val="F26B43"/>
          </p15:clr>
        </p15:guide>
        <p15:guide id="9" pos="3747">
          <p15:clr>
            <a:srgbClr val="F26B43"/>
          </p15:clr>
        </p15:guide>
        <p15:guide id="10" pos="3840">
          <p15:clr>
            <a:srgbClr val="F26B43"/>
          </p15:clr>
        </p15:guide>
        <p15:guide id="12" pos="3933">
          <p15:clr>
            <a:srgbClr val="F26B43"/>
          </p15:clr>
        </p15:guide>
        <p15:guide id="13" pos="7250">
          <p15:clr>
            <a:srgbClr val="F26B43"/>
          </p15:clr>
        </p15:guide>
        <p15:guide id="15" pos="4920">
          <p15:clr>
            <a:srgbClr val="F26B43"/>
          </p15:clr>
        </p15:guide>
        <p15:guide id="16" pos="5098">
          <p15:clr>
            <a:srgbClr val="F26B43"/>
          </p15:clr>
        </p15:guide>
        <p15:guide id="26" orient="horz" pos="1205">
          <p15:clr>
            <a:srgbClr val="F26B43"/>
          </p15:clr>
        </p15:guide>
        <p15:guide id="31" orient="horz" pos="3886">
          <p15:clr>
            <a:srgbClr val="F26B43"/>
          </p15:clr>
        </p15:guide>
        <p15:guide id="32" orient="horz" pos="4053">
          <p15:clr>
            <a:srgbClr val="F26B43"/>
          </p15:clr>
        </p15:guide>
        <p15:guide id="33" orient="horz" pos="1026">
          <p15:clr>
            <a:srgbClr val="F26B43"/>
          </p15:clr>
        </p15:guide>
        <p15:guide id="35" orient="horz" pos="4193">
          <p15:clr>
            <a:srgbClr val="F26B43"/>
          </p15:clr>
        </p15:guide>
        <p15:guide id="36" orient="horz" pos="4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C15F95E-A69C-4BA4-938D-D5D35A96FF0A}"/>
              </a:ext>
            </a:extLst>
          </p:cNvPr>
          <p:cNvSpPr txBox="1">
            <a:spLocks/>
          </p:cNvSpPr>
          <p:nvPr/>
        </p:nvSpPr>
        <p:spPr>
          <a:xfrm>
            <a:off x="380999" y="1021976"/>
            <a:ext cx="11430001" cy="98060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 cap="none" baseline="0">
                <a:solidFill>
                  <a:schemeClr val="tx2"/>
                </a:solidFill>
                <a:latin typeface="Sharp Sans Semibold" pitchFamily="2" charset="77"/>
                <a:ea typeface="Sharp Sans Semibold" pitchFamily="2" charset="77"/>
                <a:cs typeface="Sharp Sans Semibold" pitchFamily="2" charset="77"/>
              </a:defRPr>
            </a:lvl1pPr>
          </a:lstStyle>
          <a:p>
            <a:pPr algn="ctr"/>
            <a:r>
              <a:rPr lang="en-US" sz="1400" dirty="0">
                <a:solidFill>
                  <a:srgbClr val="0070C0"/>
                </a:solidFill>
                <a:latin typeface="Calibri"/>
                <a:ea typeface="Calibri" panose="020F0502020204030204" pitchFamily="34" charset="0"/>
                <a:cs typeface="Calibri"/>
              </a:rPr>
              <a:t>TEXT </a:t>
            </a:r>
            <a:r>
              <a:rPr lang="en-US" sz="1800" i="1" u="sng" dirty="0">
                <a:solidFill>
                  <a:srgbClr val="FF0000"/>
                </a:solidFill>
                <a:highlight>
                  <a:srgbClr val="ECEDED"/>
                </a:highlight>
                <a:latin typeface="Calibri"/>
                <a:ea typeface="Calibri" panose="020F0502020204030204" pitchFamily="34" charset="0"/>
                <a:cs typeface="Calibri"/>
              </a:rPr>
              <a:t>WUCVEG</a:t>
            </a:r>
            <a:r>
              <a:rPr lang="en-US" sz="1400" u="sng" dirty="0">
                <a:solidFill>
                  <a:srgbClr val="0070C0"/>
                </a:solidFill>
                <a:highlight>
                  <a:srgbClr val="ECEDED"/>
                </a:highlight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400" dirty="0">
                <a:solidFill>
                  <a:srgbClr val="0070C0"/>
                </a:solidFill>
                <a:highlight>
                  <a:srgbClr val="C0C0C0"/>
                </a:highlight>
                <a:latin typeface="Calibri"/>
                <a:ea typeface="Calibri" panose="020F0502020204030204" pitchFamily="34" charset="0"/>
                <a:cs typeface="Calibri"/>
              </a:rPr>
              <a:t>to (254) 206-2572 , </a:t>
            </a:r>
            <a:r>
              <a:rPr lang="en-US" sz="1400" dirty="0">
                <a:solidFill>
                  <a:schemeClr val="tx1"/>
                </a:solidFill>
                <a:highlight>
                  <a:srgbClr val="C0C0C0"/>
                </a:highlight>
                <a:latin typeface="Calibri"/>
                <a:ea typeface="Calibri" panose="020F0502020204030204" pitchFamily="34" charset="0"/>
                <a:cs typeface="Calibri"/>
              </a:rPr>
              <a:t>to mark your attendance for this CME session</a:t>
            </a:r>
            <a:br>
              <a:rPr lang="en-US" sz="14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Don’t forget to log on to complete the evaluation and credit claim. </a:t>
            </a:r>
            <a:b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Attendance starts 15 minutes before the session, and credit claim ends 21 days after the session.</a:t>
            </a: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</a:t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(IMPORTANT: You will receive a text confirmation for your attendance </a:t>
            </a:r>
            <a:r>
              <a:rPr lang="en-US" sz="1400" u="sng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followed</a:t>
            </a: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by an email with link for credit claim.)</a:t>
            </a:r>
            <a:endParaRPr lang="en-US" sz="11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83FFEF-21BE-4EC7-9481-8498BCAC794C}"/>
              </a:ext>
            </a:extLst>
          </p:cNvPr>
          <p:cNvSpPr/>
          <p:nvPr/>
        </p:nvSpPr>
        <p:spPr>
          <a:xfrm>
            <a:off x="4726112" y="277402"/>
            <a:ext cx="765415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2025 Larkin Lecture: Dallas BUMC Quarterly Medical Staff Meeting 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D746A6D-6153-49F6-9FA0-F4D2D73ED86E}"/>
              </a:ext>
            </a:extLst>
          </p:cNvPr>
          <p:cNvSpPr txBox="1">
            <a:spLocks/>
          </p:cNvSpPr>
          <p:nvPr/>
        </p:nvSpPr>
        <p:spPr>
          <a:xfrm>
            <a:off x="374321" y="1985411"/>
            <a:ext cx="11443356" cy="4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  <a:lvl6pPr marL="1384548" eaLnBrk="1" hangingPunct="1">
              <a:defRPr>
                <a:latin typeface="+mn-lt"/>
                <a:ea typeface="+mn-ea"/>
                <a:cs typeface="+mn-cs"/>
              </a:defRPr>
            </a:lvl6pPr>
            <a:lvl7pPr marL="1661457" eaLnBrk="1" hangingPunct="1">
              <a:defRPr>
                <a:latin typeface="+mn-lt"/>
                <a:ea typeface="+mn-ea"/>
                <a:cs typeface="+mn-cs"/>
              </a:defRPr>
            </a:lvl7pPr>
            <a:lvl8pPr marL="1938369" eaLnBrk="1" hangingPunct="1">
              <a:defRPr>
                <a:latin typeface="+mn-lt"/>
                <a:ea typeface="+mn-ea"/>
                <a:cs typeface="+mn-cs"/>
              </a:defRPr>
            </a:lvl8pPr>
            <a:lvl9pPr marL="2215277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“Addressing and Assessing Social Determinants of Health in the Inpatient and Outpatient Setting”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Tanisha J. Hamilton, MD, MS, FACP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SFHM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and Lydia Best, MD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kern="1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February 5, 2025,  7:30 a.m. – 8:30 a.m.</a:t>
            </a:r>
            <a:br>
              <a:rPr lang="en-US" sz="1100" kern="14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 (Microsoft TEAMS, Virtual)</a:t>
            </a:r>
            <a:endParaRPr lang="en-US" sz="1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59284EB-5821-4B06-83DE-9B2D600011E4}"/>
              </a:ext>
            </a:extLst>
          </p:cNvPr>
          <p:cNvSpPr txBox="1">
            <a:spLocks/>
          </p:cNvSpPr>
          <p:nvPr/>
        </p:nvSpPr>
        <p:spPr>
          <a:xfrm>
            <a:off x="120502" y="3259940"/>
            <a:ext cx="11683821" cy="3666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  <a:lvl6pPr marL="1384548" eaLnBrk="1" hangingPunct="1">
              <a:defRPr>
                <a:latin typeface="+mn-lt"/>
                <a:ea typeface="+mn-ea"/>
                <a:cs typeface="+mn-cs"/>
              </a:defRPr>
            </a:lvl6pPr>
            <a:lvl7pPr marL="1661457" eaLnBrk="1" hangingPunct="1">
              <a:defRPr>
                <a:latin typeface="+mn-lt"/>
                <a:ea typeface="+mn-ea"/>
                <a:cs typeface="+mn-cs"/>
              </a:defRPr>
            </a:lvl7pPr>
            <a:lvl8pPr marL="1938369" eaLnBrk="1" hangingPunct="1">
              <a:defRPr>
                <a:latin typeface="+mn-lt"/>
                <a:ea typeface="+mn-ea"/>
                <a:cs typeface="+mn-cs"/>
              </a:defRPr>
            </a:lvl8pPr>
            <a:lvl9pPr marL="2215277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en-US" sz="110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Upon completion of this activity, the participant should be able to:</a:t>
            </a: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900" b="0" kern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Use the history of social determinants of health its impact on providing care to our patients</a:t>
            </a: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Outline how Baylor Scott and White is screening all inpatients on their social determinants of health</a:t>
            </a: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Discuss how we are bridging the gap between inpatient and outpatient providers to address social determinants of health of our patient population</a:t>
            </a: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Use the social determinant of health data that has been collected by Baylor Scott and White to date</a:t>
            </a: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Strategize about the future implications of addressing and assessing the social determinants of health of our patient population 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endParaRPr lang="en-US" sz="1100" b="0" dirty="0">
              <a:solidFill>
                <a:srgbClr val="292B2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110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FACULTY DISCLOSURE: </a:t>
            </a:r>
            <a:r>
              <a:rPr lang="en-US" sz="11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Drs. Tanisha Hamilton and Lydia Best have no relevant financial relationship(s) with companies whose primary business is producing, marketing, selling, re-selling, or distributing healthcare products used by or on patients.</a:t>
            </a: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1100" b="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PLANNER DISCLOSURE: </a:t>
            </a:r>
            <a:r>
              <a:rPr lang="en-US" sz="1100" b="0" kern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planners </a:t>
            </a:r>
            <a:r>
              <a:rPr lang="en-US" sz="11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no relevant financial relationship(s) with companies whose primary business is producing, marketing, selling, re-selling, or distributing healthcare products used by or on patients.</a:t>
            </a: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1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100" b="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ACCREDITATION: </a:t>
            </a:r>
            <a:r>
              <a:rPr lang="en-US" sz="11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A. Webb Roberts Center for Continuing Medical Education of Baylor Scott &amp; White Health is accredited by the Accreditation Council for Continuing Medical Education (ACCME) to provide continuing medical education for physicians.</a:t>
            </a: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DESIGNATION: </a:t>
            </a:r>
            <a:r>
              <a:rPr lang="en-US" sz="11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A. Webb Roberts Center for Continuing Medical Education of Baylor Scott &amp; White Health designates this live activity for a maximum of 1.0 </a:t>
            </a:r>
            <a:r>
              <a:rPr lang="en-US" sz="11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 PRA Category 1 Credit</a:t>
            </a:r>
            <a:r>
              <a:rPr lang="en-US" sz="11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™.  Physicians should claim only the credit commensurate with the extent of their participation in the activity. </a:t>
            </a: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11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1100" b="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Meets Texas Requirements for 1 Hour of Ethics/Professional Responsibility Credit</a:t>
            </a: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1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1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information, please contact Tanisha Hamilton at</a:t>
            </a:r>
            <a:r>
              <a:rPr lang="en-US" sz="11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u="sng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Tanisha.Hamilton@BSWHealth.org</a:t>
            </a:r>
            <a:endParaRPr lang="en-US" sz="1100" b="1" u="sng" dirty="0">
              <a:solidFill>
                <a:schemeClr val="tx1"/>
              </a:solidFill>
              <a:latin typeface="Sharp Sans Medium" pitchFamily="2" charset="77"/>
              <a:ea typeface="Sharp Sans Medium" pitchFamily="2" charset="77"/>
              <a:cs typeface="Sharp Sans Medium" pitchFamily="2" charset="77"/>
            </a:endParaRPr>
          </a:p>
          <a:p>
            <a:pPr lvl="0" defTabSz="913290">
              <a:lnSpc>
                <a:spcPts val="920"/>
              </a:lnSpc>
              <a:defRPr/>
            </a:pPr>
            <a:endParaRPr lang="en-US" sz="8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8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850" dirty="0">
              <a:solidFill>
                <a:srgbClr val="555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7912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layouts">
  <a:themeElements>
    <a:clrScheme name="Tester">
      <a:dk1>
        <a:srgbClr val="000000"/>
      </a:dk1>
      <a:lt1>
        <a:srgbClr val="FFFFFF"/>
      </a:lt1>
      <a:dk2>
        <a:srgbClr val="364148"/>
      </a:dk2>
      <a:lt2>
        <a:srgbClr val="FFFFFF"/>
      </a:lt2>
      <a:accent1>
        <a:srgbClr val="FFB71B"/>
      </a:accent1>
      <a:accent2>
        <a:srgbClr val="FF9527"/>
      </a:accent2>
      <a:accent3>
        <a:srgbClr val="D5647A"/>
      </a:accent3>
      <a:accent4>
        <a:srgbClr val="8F659C"/>
      </a:accent4>
      <a:accent5>
        <a:srgbClr val="007EB4"/>
      </a:accent5>
      <a:accent6>
        <a:srgbClr val="3F9F9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182880" tIns="0" rIns="18288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800" dirty="0" smtClean="0">
            <a:solidFill>
              <a:schemeClr val="tx1"/>
            </a:solidFill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L="0" indent="0" algn="l">
          <a:lnSpc>
            <a:spcPct val="100000"/>
          </a:lnSpc>
          <a:spcAft>
            <a:spcPts val="600"/>
          </a:spcAft>
          <a:defRPr sz="1800" b="0" i="0" dirty="0" smtClean="0">
            <a:solidFill>
              <a:schemeClr val="tx1"/>
            </a:solidFill>
            <a:latin typeface="Sharp Sans Medium" pitchFamily="2" charset="77"/>
            <a:ea typeface="Sharp Sans Medium" pitchFamily="2" charset="77"/>
            <a:cs typeface="Sharp Sans Medium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SWH PowerPoint Template" id="{0598741B-6931-4924-98EC-4BB646D36756}" vid="{C50D6749-301D-4967-ADEE-21E295CD629F}"/>
    </a:ext>
  </a:extLst>
</a:theme>
</file>

<file path=ppt/theme/theme2.xml><?xml version="1.0" encoding="utf-8"?>
<a:theme xmlns:a="http://schemas.openxmlformats.org/drawingml/2006/main" name="Instructions">
  <a:themeElements>
    <a:clrScheme name="BSW">
      <a:dk1>
        <a:srgbClr val="000000"/>
      </a:dk1>
      <a:lt1>
        <a:srgbClr val="FFFFFF"/>
      </a:lt1>
      <a:dk2>
        <a:srgbClr val="364148"/>
      </a:dk2>
      <a:lt2>
        <a:srgbClr val="FFFFFF"/>
      </a:lt2>
      <a:accent1>
        <a:srgbClr val="FFB31B"/>
      </a:accent1>
      <a:accent2>
        <a:srgbClr val="E57641"/>
      </a:accent2>
      <a:accent3>
        <a:srgbClr val="D56479"/>
      </a:accent3>
      <a:accent4>
        <a:srgbClr val="8F659C"/>
      </a:accent4>
      <a:accent5>
        <a:srgbClr val="007EB3"/>
      </a:accent5>
      <a:accent6>
        <a:srgbClr val="3F9F9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182880" tIns="0" rIns="18288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800" dirty="0" smtClean="0">
            <a:solidFill>
              <a:schemeClr val="tx1"/>
            </a:solidFill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L="0" indent="0" algn="l">
          <a:lnSpc>
            <a:spcPct val="100000"/>
          </a:lnSpc>
          <a:spcAft>
            <a:spcPts val="600"/>
          </a:spcAft>
          <a:defRPr sz="1800" b="0" i="0" dirty="0" smtClean="0">
            <a:solidFill>
              <a:schemeClr val="tx1"/>
            </a:solidFill>
            <a:latin typeface="Sharp Sans Medium" pitchFamily="2" charset="77"/>
            <a:ea typeface="Sharp Sans Medium" pitchFamily="2" charset="77"/>
            <a:cs typeface="Sharp Sans Medium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SWH PowerPoint Template" id="{0598741B-6931-4924-98EC-4BB646D36756}" vid="{10E8848B-82C3-4989-9A61-3BB63B62B4A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B6468C13F44342A3240F2A4A4BB159" ma:contentTypeVersion="17" ma:contentTypeDescription="Create a new document." ma:contentTypeScope="" ma:versionID="90e11c9b0415d93386810e463b9ff80c">
  <xsd:schema xmlns:xsd="http://www.w3.org/2001/XMLSchema" xmlns:xs="http://www.w3.org/2001/XMLSchema" xmlns:p="http://schemas.microsoft.com/office/2006/metadata/properties" xmlns:ns2="acd4b78d-92cf-4612-937d-4ed78b6091a3" xmlns:ns3="84286b13-41c1-4e9f-a55e-ada06131b5a5" targetNamespace="http://schemas.microsoft.com/office/2006/metadata/properties" ma:root="true" ma:fieldsID="a012ee9f234716180e35d8e31da19afc" ns2:_="" ns3:_="">
    <xsd:import namespace="acd4b78d-92cf-4612-937d-4ed78b6091a3"/>
    <xsd:import namespace="84286b13-41c1-4e9f-a55e-ada06131b5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4b78d-92cf-4612-937d-4ed78b6091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251bbbb-ffed-4ee8-a09b-b81c5103a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86b13-41c1-4e9f-a55e-ada06131b5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251069-9cc3-488d-8f1c-cbead8ec8d11}" ma:internalName="TaxCatchAll" ma:showField="CatchAllData" ma:web="84286b13-41c1-4e9f-a55e-ada06131b5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286b13-41c1-4e9f-a55e-ada06131b5a5" xsi:nil="true"/>
    <lcf76f155ced4ddcb4097134ff3c332f xmlns="acd4b78d-92cf-4612-937d-4ed78b6091a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1AC219-6419-4230-88F6-01C424E8F2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d4b78d-92cf-4612-937d-4ed78b6091a3"/>
    <ds:schemaRef ds:uri="84286b13-41c1-4e9f-a55e-ada06131b5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EE1DD2-7369-4637-890C-945791B462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F607C6-A57A-4B03-A83A-45F6327B7BA6}">
  <ds:schemaRefs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84286b13-41c1-4e9f-a55e-ada06131b5a5"/>
    <ds:schemaRef ds:uri="acd4b78d-92cf-4612-937d-4ed78b6091a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BSWH PowerPoint Template</Template>
  <TotalTime>2778</TotalTime>
  <Words>441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Helvetica</vt:lpstr>
      <vt:lpstr>Corbel</vt:lpstr>
      <vt:lpstr>Times New Roman</vt:lpstr>
      <vt:lpstr>Sharp Sans Medium</vt:lpstr>
      <vt:lpstr>Sharp Sans</vt:lpstr>
      <vt:lpstr>Verdana</vt:lpstr>
      <vt:lpstr>Aptos</vt:lpstr>
      <vt:lpstr>Calibri</vt:lpstr>
      <vt:lpstr>Courier New</vt:lpstr>
      <vt:lpstr>Arial</vt:lpstr>
      <vt:lpstr>Sharp Sans Semibold</vt:lpstr>
      <vt:lpstr>template_layouts</vt:lpstr>
      <vt:lpstr>Instructions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Baylor Scott &amp; White  PPT Template</dc:title>
  <dc:subject/>
  <dc:creator>Boyd, Heather L</dc:creator>
  <cp:keywords/>
  <dc:description/>
  <cp:lastModifiedBy>Stevenson, Tonya L</cp:lastModifiedBy>
  <cp:revision>12</cp:revision>
  <dcterms:created xsi:type="dcterms:W3CDTF">2023-11-08T19:53:03Z</dcterms:created>
  <dcterms:modified xsi:type="dcterms:W3CDTF">2025-01-23T22:31:59Z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0x010100B206D2EA07AD7D45A6ADE305A3271968</vt:lpwstr>
  </property>
  <property fmtid="{D5CDD505-2E9C-101B-9397-08002B2CF9AE}" pid="3" name="MediaServiceImageTags">
    <vt:lpwstr/>
  </property>
</Properties>
</file>