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14747502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61E8AD-F76C-4543-8F89-441050F1270B}" v="4" dt="2024-12-18T14:29:45.4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ndrum, Kara" userId="82a90ef8-6b7f-4a84-bdd5-75115c417fc9" providerId="ADAL" clId="{5861E8AD-F76C-4543-8F89-441050F1270B}"/>
    <pc:docChg chg="undo custSel modSld">
      <pc:chgData name="Landrum, Kara" userId="82a90ef8-6b7f-4a84-bdd5-75115c417fc9" providerId="ADAL" clId="{5861E8AD-F76C-4543-8F89-441050F1270B}" dt="2024-12-18T15:56:45.585" v="113" actId="313"/>
      <pc:docMkLst>
        <pc:docMk/>
      </pc:docMkLst>
      <pc:sldChg chg="addSp modSp mod">
        <pc:chgData name="Landrum, Kara" userId="82a90ef8-6b7f-4a84-bdd5-75115c417fc9" providerId="ADAL" clId="{5861E8AD-F76C-4543-8F89-441050F1270B}" dt="2024-12-18T15:56:45.585" v="113" actId="313"/>
        <pc:sldMkLst>
          <pc:docMk/>
          <pc:sldMk cId="4036929231" sldId="2147475024"/>
        </pc:sldMkLst>
        <pc:spChg chg="add mod">
          <ac:chgData name="Landrum, Kara" userId="82a90ef8-6b7f-4a84-bdd5-75115c417fc9" providerId="ADAL" clId="{5861E8AD-F76C-4543-8F89-441050F1270B}" dt="2024-12-18T14:28:39.009" v="5" actId="207"/>
          <ac:spMkLst>
            <pc:docMk/>
            <pc:sldMk cId="4036929231" sldId="2147475024"/>
            <ac:spMk id="3" creationId="{CA61C6BB-71D5-BB6D-26C7-64DC079DAEDB}"/>
          </ac:spMkLst>
        </pc:spChg>
        <pc:spChg chg="add mod">
          <ac:chgData name="Landrum, Kara" userId="82a90ef8-6b7f-4a84-bdd5-75115c417fc9" providerId="ADAL" clId="{5861E8AD-F76C-4543-8F89-441050F1270B}" dt="2024-12-18T14:29:16.044" v="15" actId="207"/>
          <ac:spMkLst>
            <pc:docMk/>
            <pc:sldMk cId="4036929231" sldId="2147475024"/>
            <ac:spMk id="7" creationId="{5DA2861C-9745-ED98-8861-BB591DB8E070}"/>
          </ac:spMkLst>
        </pc:spChg>
        <pc:spChg chg="add mod">
          <ac:chgData name="Landrum, Kara" userId="82a90ef8-6b7f-4a84-bdd5-75115c417fc9" providerId="ADAL" clId="{5861E8AD-F76C-4543-8F89-441050F1270B}" dt="2024-12-18T15:56:45.585" v="113" actId="313"/>
          <ac:spMkLst>
            <pc:docMk/>
            <pc:sldMk cId="4036929231" sldId="2147475024"/>
            <ac:spMk id="11" creationId="{19B84D83-37FC-641F-4F75-4B779CC76B1F}"/>
          </ac:spMkLst>
        </pc:spChg>
        <pc:picChg chg="add mod">
          <ac:chgData name="Landrum, Kara" userId="82a90ef8-6b7f-4a84-bdd5-75115c417fc9" providerId="ADAL" clId="{5861E8AD-F76C-4543-8F89-441050F1270B}" dt="2024-12-18T14:28:50.551" v="9" actId="1076"/>
          <ac:picMkLst>
            <pc:docMk/>
            <pc:sldMk cId="4036929231" sldId="2147475024"/>
            <ac:picMk id="5" creationId="{E97510EB-BC2A-2DE2-2FB8-D2B727294E61}"/>
          </ac:picMkLst>
        </pc:picChg>
        <pc:picChg chg="mod">
          <ac:chgData name="Landrum, Kara" userId="82a90ef8-6b7f-4a84-bdd5-75115c417fc9" providerId="ADAL" clId="{5861E8AD-F76C-4543-8F89-441050F1270B}" dt="2024-12-18T14:29:00.698" v="12" actId="1076"/>
          <ac:picMkLst>
            <pc:docMk/>
            <pc:sldMk cId="4036929231" sldId="2147475024"/>
            <ac:picMk id="6" creationId="{A8210749-26F5-4F8F-AE2E-14EE4C7A3769}"/>
          </ac:picMkLst>
        </pc:picChg>
        <pc:picChg chg="add mod">
          <ac:chgData name="Landrum, Kara" userId="82a90ef8-6b7f-4a84-bdd5-75115c417fc9" providerId="ADAL" clId="{5861E8AD-F76C-4543-8F89-441050F1270B}" dt="2024-12-18T14:29:27.647" v="17" actId="1076"/>
          <ac:picMkLst>
            <pc:docMk/>
            <pc:sldMk cId="4036929231" sldId="2147475024"/>
            <ac:picMk id="9" creationId="{A66CC489-AB64-9DF3-9BF6-474B1022ECEE}"/>
          </ac:picMkLst>
        </pc:picChg>
        <pc:picChg chg="add mod">
          <ac:chgData name="Landrum, Kara" userId="82a90ef8-6b7f-4a84-bdd5-75115c417fc9" providerId="ADAL" clId="{5861E8AD-F76C-4543-8F89-441050F1270B}" dt="2024-12-18T14:29:37.972" v="19" actId="1076"/>
          <ac:picMkLst>
            <pc:docMk/>
            <pc:sldMk cId="4036929231" sldId="2147475024"/>
            <ac:picMk id="10" creationId="{568AADB2-61C0-D9C1-5964-8F3B013F4D6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2671F-6AF4-4B68-ADE7-E0D4F03E0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B8BA71-7569-4B64-B0ED-9C4378D963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7CFD7-E7AD-4436-A4CE-0E71BD440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A0A4-37D4-4567-8E18-595161CC7E16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E2B87-3FAA-4BE4-A9B9-1F50EE27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20512-E63F-4A1D-9DDD-8F5F26B53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41E3-4212-4B39-92EA-0C322E932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A0B04-5E63-4227-A164-45D98C39B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ED9844-B1CE-4E95-940C-7AA41241B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0C22C-BA99-460A-B771-EA889CB01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A0A4-37D4-4567-8E18-595161CC7E16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D7FAB-A45E-40E2-96A1-09331B3E0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9B844-DC50-45F1-ABDF-6B6722EA7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41E3-4212-4B39-92EA-0C322E932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6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423650-44D5-4713-815A-CF3225F651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2854BE-9D1F-409C-943F-2F4DC536D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E7F1E-8725-45D2-8623-86D076215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A0A4-37D4-4567-8E18-595161CC7E16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93370-B56C-46BD-9BF3-30CF4D240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A1AB6-63F4-4B82-BF51-BC505A85C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41E3-4212-4B39-92EA-0C322E932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21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97069-A00E-4D45-BA80-18705FBC4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600F6-F769-439D-AE8F-72AAC4378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270D3-C87B-48B3-B9BA-E7FCBD444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EA07-9897-48D0-83D1-77E6B61918ED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C169AD5-3E04-4BCC-AA84-BE26A934DF02}"/>
              </a:ext>
            </a:extLst>
          </p:cNvPr>
          <p:cNvGrpSpPr/>
          <p:nvPr userDrawn="1"/>
        </p:nvGrpSpPr>
        <p:grpSpPr>
          <a:xfrm>
            <a:off x="248237" y="-1"/>
            <a:ext cx="11943763" cy="798137"/>
            <a:chOff x="248237" y="-1"/>
            <a:chExt cx="11943763" cy="798137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8629E031-4DD3-4806-A961-CE7B358DA86E}"/>
                </a:ext>
              </a:extLst>
            </p:cNvPr>
            <p:cNvSpPr/>
            <p:nvPr userDrawn="1"/>
          </p:nvSpPr>
          <p:spPr>
            <a:xfrm flipH="1">
              <a:off x="248237" y="-1"/>
              <a:ext cx="11557263" cy="408495"/>
            </a:xfrm>
            <a:prstGeom prst="parallelogram">
              <a:avLst>
                <a:gd name="adj" fmla="val 9982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D84EDB39-AFB8-4ABB-ACD0-C5138BB2E552}"/>
                </a:ext>
              </a:extLst>
            </p:cNvPr>
            <p:cNvSpPr/>
            <p:nvPr userDrawn="1"/>
          </p:nvSpPr>
          <p:spPr>
            <a:xfrm rot="10800000">
              <a:off x="11397006" y="0"/>
              <a:ext cx="794994" cy="798136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Subtitle 6">
            <a:extLst>
              <a:ext uri="{FF2B5EF4-FFF2-40B4-BE49-F238E27FC236}">
                <a16:creationId xmlns:a16="http://schemas.microsoft.com/office/drawing/2014/main" id="{5A761EAA-3296-4F0C-89B6-4D4D14C3F51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42949" y="68211"/>
            <a:ext cx="10972801" cy="34028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8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51856-6DFD-4E8B-ACB0-E568F8954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A0D5D-7B5E-4F0A-9DDC-33E8E81D3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56C76-D9F3-4BEE-9F33-DF76794CD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A0A4-37D4-4567-8E18-595161CC7E16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9B271-0DC2-4738-B710-3198DE2BB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8661D-CBA2-4BBD-9D18-79E1961B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41E3-4212-4B39-92EA-0C322E932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94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6906A-8D3A-4EAE-AF7A-A1BF21B79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4CF2D-72FD-433B-9B0D-990FE7951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649E9-D48A-4279-A037-4B359C4E4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A0A4-37D4-4567-8E18-595161CC7E16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05B79-05E5-4605-82BE-B7DD96CA1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273C9-0FC1-461A-A59F-2C6F68715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41E3-4212-4B39-92EA-0C322E932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1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8045B-75C1-4A80-B93F-4733B71E7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7A61A-314B-484E-A697-83820B179E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2CA42-5FDB-4796-A0F8-AF25446A6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0B64A-24EC-4940-9E10-294427F15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A0A4-37D4-4567-8E18-595161CC7E16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14BDF7-458A-48A4-B1E3-D20B3BBC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8C7179-5765-481B-A6CC-90D168402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41E3-4212-4B39-92EA-0C322E932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0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9E790-C6D7-4667-8295-099B28039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1E8933-198E-4046-9BBF-EABA5E67E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FDBBD-A54F-4EB1-AB8B-9E96856EA6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4EFE0D-DCCE-4D7A-A687-B3026B70E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2575BC-4439-4E23-814E-D7865E107D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AE8C04-C4F7-4010-B5E3-40D991E78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A0A4-37D4-4567-8E18-595161CC7E16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A3F9AF-2B4C-48C0-A9FC-F93F84B58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1D64B1-F14C-428F-A2B4-9C0D71075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41E3-4212-4B39-92EA-0C322E932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6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D4936-6DBF-46FB-B54A-CBA9029DC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0DF1A6-9DD3-48E9-82F5-7890AD70A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A0A4-37D4-4567-8E18-595161CC7E16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1853D0-C724-41E5-94DC-C89A68A98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E64C9A-7880-4B98-B230-A5CB4BD2E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41E3-4212-4B39-92EA-0C322E932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84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2CBEF1-1662-4B1B-A540-FCA2A1E8F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A0A4-37D4-4567-8E18-595161CC7E16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B2A580-0F08-4472-A659-64D258475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89FB5-2359-4F2C-8BF9-08062D7DD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41E3-4212-4B39-92EA-0C322E932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8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255ED-FCC4-4AF1-9593-07442AEA3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4778F-04FB-4BED-8E56-DE717F8EC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36717-A496-4615-A52E-D588DF4FA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40782A-F5F6-4589-866D-CE538CCDC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A0A4-37D4-4567-8E18-595161CC7E16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B6B0FA-A5AB-43D0-8D29-33588F514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A9A7EF-2A62-409C-8B9D-9B50BB5D5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41E3-4212-4B39-92EA-0C322E932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55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51C46-1609-4CB1-AA8B-835504444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0BD41E-1CA4-4451-B125-91393139B5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A6A61E-80C9-45AB-A99C-B3C84DE97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97E21-62B5-4B75-910A-038961391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A0A4-37D4-4567-8E18-595161CC7E16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318701-F67D-4ACC-9AB7-CC2E6C155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48D39A-F719-4292-A900-C85914AE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41E3-4212-4B39-92EA-0C322E932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7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59129D-EC43-4E4C-B964-6C89646E9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1BC3D6-6CC5-4D82-9360-92B739D15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D43F7-73E1-4A49-A435-DB73BE383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EA0A4-37D4-4567-8E18-595161CC7E16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7B30E-6ADF-4801-9F30-AD30E327EB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88B12-E5B5-4B3D-99C5-05AEC40B8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A41E3-4212-4B39-92EA-0C322E932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2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BFF905-E0D2-451D-A8C5-C1F583788BFF}"/>
              </a:ext>
            </a:extLst>
          </p:cNvPr>
          <p:cNvSpPr/>
          <p:nvPr/>
        </p:nvSpPr>
        <p:spPr>
          <a:xfrm>
            <a:off x="7586570" y="1527933"/>
            <a:ext cx="3944702" cy="6312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74F132C-ED28-4D0F-BE9F-7523CFF7FC4A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Designated Team Member Parking Areas – August 2024</a:t>
            </a:r>
            <a:r>
              <a:rPr lang="en-US" sz="800" dirty="0"/>
              <a:t> v2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430FB3-E79A-4FDF-A8A0-BF88F863CEAC}"/>
              </a:ext>
            </a:extLst>
          </p:cNvPr>
          <p:cNvSpPr txBox="1"/>
          <p:nvPr/>
        </p:nvSpPr>
        <p:spPr>
          <a:xfrm>
            <a:off x="7273164" y="1468939"/>
            <a:ext cx="477847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Lots 5 and 6 are dedicated to Team Member parking 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Lot 4 is shared parking with 20 marked Physician spots and the remainder for Team Members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Lots 1, 3 are reserved for patients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Lot 7 is dedicated Physician parking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Lots marked Professional Plaza I and II  are reserved for the patients and team members of those buildings respectively</a:t>
            </a:r>
          </a:p>
          <a:p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6AC7A9-466E-4BD5-BFD4-7CB02DBC3191}"/>
              </a:ext>
            </a:extLst>
          </p:cNvPr>
          <p:cNvSpPr/>
          <p:nvPr/>
        </p:nvSpPr>
        <p:spPr>
          <a:xfrm>
            <a:off x="7586570" y="4908264"/>
            <a:ext cx="4041058" cy="3402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x_Picture 2">
            <a:extLst>
              <a:ext uri="{FF2B5EF4-FFF2-40B4-BE49-F238E27FC236}">
                <a16:creationId xmlns:a16="http://schemas.microsoft.com/office/drawing/2014/main" id="{A8210749-26F5-4F8F-AE2E-14EE4C7A376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28" y="586950"/>
            <a:ext cx="5816089" cy="59967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CA61C6BB-71D5-BB6D-26C7-64DC079DAEDB}"/>
              </a:ext>
            </a:extLst>
          </p:cNvPr>
          <p:cNvSpPr/>
          <p:nvPr/>
        </p:nvSpPr>
        <p:spPr>
          <a:xfrm rot="5400000">
            <a:off x="2797444" y="2324747"/>
            <a:ext cx="464949" cy="286718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7510EB-BC2A-2DE2-2FB8-D2B727294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393079" y="3506060"/>
            <a:ext cx="323116" cy="481626"/>
          </a:xfrm>
          <a:prstGeom prst="rect">
            <a:avLst/>
          </a:prstGeom>
        </p:spPr>
      </p:pic>
      <p:sp>
        <p:nvSpPr>
          <p:cNvPr id="7" name="Star: 5 Points 6">
            <a:extLst>
              <a:ext uri="{FF2B5EF4-FFF2-40B4-BE49-F238E27FC236}">
                <a16:creationId xmlns:a16="http://schemas.microsoft.com/office/drawing/2014/main" id="{5DA2861C-9745-ED98-8861-BB591DB8E070}"/>
              </a:ext>
            </a:extLst>
          </p:cNvPr>
          <p:cNvSpPr/>
          <p:nvPr/>
        </p:nvSpPr>
        <p:spPr>
          <a:xfrm>
            <a:off x="2756761" y="3162873"/>
            <a:ext cx="375834" cy="333214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6CC489-AB64-9DF3-9BF6-474B1022E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293" y="5851471"/>
            <a:ext cx="426757" cy="3779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8AADB2-61C0-D9C1-5964-8F3B013F4D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5858" y="6260564"/>
            <a:ext cx="481626" cy="3231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B84D83-37FC-641F-4F75-4B779CC76B1F}"/>
              </a:ext>
            </a:extLst>
          </p:cNvPr>
          <p:cNvSpPr txBox="1"/>
          <p:nvPr/>
        </p:nvSpPr>
        <p:spPr>
          <a:xfrm>
            <a:off x="7057484" y="5928102"/>
            <a:ext cx="4876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Green Star – Hallway where Workshop will be.</a:t>
            </a:r>
          </a:p>
          <a:p>
            <a:r>
              <a:rPr lang="en-US" dirty="0"/>
              <a:t>Yellow Arrows - Entrances</a:t>
            </a:r>
          </a:p>
        </p:txBody>
      </p:sp>
    </p:spTree>
    <p:extLst>
      <p:ext uri="{BB962C8B-B14F-4D97-AF65-F5344CB8AC3E}">
        <p14:creationId xmlns:p14="http://schemas.microsoft.com/office/powerpoint/2010/main" val="4036929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81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Green, Tricia E</dc:creator>
  <cp:lastModifiedBy>Landrum, Kara</cp:lastModifiedBy>
  <cp:revision>10</cp:revision>
  <dcterms:created xsi:type="dcterms:W3CDTF">2024-07-30T21:14:17Z</dcterms:created>
  <dcterms:modified xsi:type="dcterms:W3CDTF">2024-12-18T15:56:46Z</dcterms:modified>
</cp:coreProperties>
</file>