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4"/>
  </p:notesMasterIdLst>
  <p:handoutMasterIdLst>
    <p:handoutMasterId r:id="rId5"/>
  </p:handoutMasterIdLst>
  <p:sldIdLst>
    <p:sldId id="521" r:id="rId2"/>
    <p:sldId id="534" r:id="rId3"/>
  </p:sldIdLst>
  <p:sldSz cx="9144000" cy="6858000" type="screen4x3"/>
  <p:notesSz cx="6858000" cy="9144000"/>
  <p:defaultText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7" algn="l" defTabSz="91435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08">
          <p15:clr>
            <a:srgbClr val="A4A3A4"/>
          </p15:clr>
        </p15:guide>
        <p15:guide id="2" orient="horz" pos="435">
          <p15:clr>
            <a:srgbClr val="A4A3A4"/>
          </p15:clr>
        </p15:guide>
        <p15:guide id="3" orient="horz" pos="1592">
          <p15:clr>
            <a:srgbClr val="A4A3A4"/>
          </p15:clr>
        </p15:guide>
        <p15:guide id="4" orient="horz" pos="1151">
          <p15:clr>
            <a:srgbClr val="A4A3A4"/>
          </p15:clr>
        </p15:guide>
        <p15:guide id="5" orient="horz" pos="449">
          <p15:clr>
            <a:srgbClr val="A4A3A4"/>
          </p15:clr>
        </p15:guide>
        <p15:guide id="6" orient="horz" pos="3937">
          <p15:clr>
            <a:srgbClr val="A4A3A4"/>
          </p15:clr>
        </p15:guide>
        <p15:guide id="7" orient="horz" pos="1011">
          <p15:clr>
            <a:srgbClr val="A4A3A4"/>
          </p15:clr>
        </p15:guide>
        <p15:guide id="8" orient="horz" pos="1356">
          <p15:clr>
            <a:srgbClr val="A4A3A4"/>
          </p15:clr>
        </p15:guide>
        <p15:guide id="9" pos="5581">
          <p15:clr>
            <a:srgbClr val="A4A3A4"/>
          </p15:clr>
        </p15:guide>
        <p15:guide id="10" pos="179">
          <p15:clr>
            <a:srgbClr val="A4A3A4"/>
          </p15:clr>
        </p15:guide>
        <p15:guide id="11" pos="1515">
          <p15:clr>
            <a:srgbClr val="A4A3A4"/>
          </p15:clr>
        </p15:guide>
        <p15:guide id="12" pos="2001">
          <p15:clr>
            <a:srgbClr val="A4A3A4"/>
          </p15:clr>
        </p15:guide>
        <p15:guide id="13" pos="2884">
          <p15:clr>
            <a:srgbClr val="A4A3A4"/>
          </p15:clr>
        </p15:guide>
        <p15:guide id="14" pos="3383">
          <p15:clr>
            <a:srgbClr val="A4A3A4"/>
          </p15:clr>
        </p15:guide>
        <p15:guide id="15" pos="38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149"/>
    <a:srgbClr val="313337"/>
    <a:srgbClr val="958C89"/>
    <a:srgbClr val="A36359"/>
    <a:srgbClr val="B9D6C6"/>
    <a:srgbClr val="203329"/>
    <a:srgbClr val="FEFE6B"/>
    <a:srgbClr val="404348"/>
    <a:srgbClr val="51555A"/>
    <a:srgbClr val="FFFF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97194" autoAdjust="0"/>
  </p:normalViewPr>
  <p:slideViewPr>
    <p:cSldViewPr snapToGrid="0" showGuides="1">
      <p:cViewPr varScale="1">
        <p:scale>
          <a:sx n="69" d="100"/>
          <a:sy n="69" d="100"/>
        </p:scale>
        <p:origin x="1412" y="44"/>
      </p:cViewPr>
      <p:guideLst>
        <p:guide orient="horz" pos="1508"/>
        <p:guide orient="horz" pos="435"/>
        <p:guide orient="horz" pos="1592"/>
        <p:guide orient="horz" pos="1151"/>
        <p:guide orient="horz" pos="449"/>
        <p:guide orient="horz" pos="3937"/>
        <p:guide orient="horz" pos="1011"/>
        <p:guide orient="horz" pos="1356"/>
        <p:guide pos="5581"/>
        <p:guide pos="179"/>
        <p:guide pos="1515"/>
        <p:guide pos="2001"/>
        <p:guide pos="2884"/>
        <p:guide pos="3383"/>
        <p:guide pos="3825"/>
      </p:guideLst>
    </p:cSldViewPr>
  </p:slideViewPr>
  <p:outlineViewPr>
    <p:cViewPr>
      <p:scale>
        <a:sx n="33" d="100"/>
        <a:sy n="33" d="100"/>
      </p:scale>
      <p:origin x="0" y="0"/>
    </p:cViewPr>
  </p:outlineViewPr>
  <p:notesTextViewPr>
    <p:cViewPr>
      <p:scale>
        <a:sx n="1" d="1"/>
        <a:sy n="1" d="1"/>
      </p:scale>
      <p:origin x="0" y="0"/>
    </p:cViewPr>
  </p:notesTextViewPr>
  <p:sorterViewPr>
    <p:cViewPr>
      <p:scale>
        <a:sx n="175" d="100"/>
        <a:sy n="1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8080BA-A45F-364C-A2D1-57AB8BB6C37D}" type="datetimeFigureOut">
              <a:rPr lang="en-US" smtClean="0">
                <a:latin typeface="Arial"/>
              </a:rPr>
              <a:t>12/6/2021</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C9D8E6-ED8B-484D-928E-8FE288CA7234}"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27662203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4CE25660-87C9-4946-A021-3A2DADC6FDA1}" type="datetimeFigureOut">
              <a:rPr lang="en-US" smtClean="0"/>
              <a:pPr/>
              <a:t>12/6/2021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1B732774-9F15-FD4B-8D75-634DF89DFCFF}" type="slidenum">
              <a:rPr lang="en-US" smtClean="0"/>
              <a:pPr/>
              <a:t>‹#›</a:t>
            </a:fld>
            <a:endParaRPr lang="en-US" dirty="0"/>
          </a:p>
        </p:txBody>
      </p:sp>
    </p:spTree>
    <p:extLst>
      <p:ext uri="{BB962C8B-B14F-4D97-AF65-F5344CB8AC3E}">
        <p14:creationId xmlns:p14="http://schemas.microsoft.com/office/powerpoint/2010/main" val="1734746406"/>
      </p:ext>
    </p:extLst>
  </p:cSld>
  <p:clrMap bg1="lt1" tx1="dk1" bg2="lt2" tx2="dk2" accent1="accent1" accent2="accent2" accent3="accent3" accent4="accent4" accent5="accent5" accent6="accent6" hlink="hlink" folHlink="folHlink"/>
  <p:hf hdr="0" ftr="0" dt="0"/>
  <p:notesStyle>
    <a:lvl1pPr marL="0" algn="l" defTabSz="320040" rtl="0" eaLnBrk="1" latinLnBrk="0" hangingPunct="1">
      <a:defRPr sz="800" kern="1200">
        <a:solidFill>
          <a:schemeClr val="tx1"/>
        </a:solidFill>
        <a:latin typeface="Arial"/>
        <a:ea typeface="+mn-ea"/>
        <a:cs typeface="+mn-cs"/>
      </a:defRPr>
    </a:lvl1pPr>
    <a:lvl2pPr marL="320040" algn="l" defTabSz="320040" rtl="0" eaLnBrk="1" latinLnBrk="0" hangingPunct="1">
      <a:defRPr sz="800" kern="1200">
        <a:solidFill>
          <a:schemeClr val="tx1"/>
        </a:solidFill>
        <a:latin typeface="Arial"/>
        <a:ea typeface="+mn-ea"/>
        <a:cs typeface="+mn-cs"/>
      </a:defRPr>
    </a:lvl2pPr>
    <a:lvl3pPr marL="640080" algn="l" defTabSz="320040" rtl="0" eaLnBrk="1" latinLnBrk="0" hangingPunct="1">
      <a:defRPr sz="800" kern="1200">
        <a:solidFill>
          <a:schemeClr val="tx1"/>
        </a:solidFill>
        <a:latin typeface="Arial"/>
        <a:ea typeface="+mn-ea"/>
        <a:cs typeface="+mn-cs"/>
      </a:defRPr>
    </a:lvl3pPr>
    <a:lvl4pPr marL="960120" algn="l" defTabSz="320040" rtl="0" eaLnBrk="1" latinLnBrk="0" hangingPunct="1">
      <a:defRPr sz="800" kern="1200">
        <a:solidFill>
          <a:schemeClr val="tx1"/>
        </a:solidFill>
        <a:latin typeface="Arial"/>
        <a:ea typeface="+mn-ea"/>
        <a:cs typeface="+mn-cs"/>
      </a:defRPr>
    </a:lvl4pPr>
    <a:lvl5pPr marL="1280160" algn="l" defTabSz="320040" rtl="0" eaLnBrk="1" latinLnBrk="0" hangingPunct="1">
      <a:defRPr sz="800" kern="1200">
        <a:solidFill>
          <a:schemeClr val="tx1"/>
        </a:solidFill>
        <a:latin typeface="Arial"/>
        <a:ea typeface="+mn-ea"/>
        <a:cs typeface="+mn-cs"/>
      </a:defRPr>
    </a:lvl5pPr>
    <a:lvl6pPr marL="1600200" algn="l" defTabSz="320040" rtl="0" eaLnBrk="1" latinLnBrk="0" hangingPunct="1">
      <a:defRPr sz="800" kern="1200">
        <a:solidFill>
          <a:schemeClr val="tx1"/>
        </a:solidFill>
        <a:latin typeface="+mn-lt"/>
        <a:ea typeface="+mn-ea"/>
        <a:cs typeface="+mn-cs"/>
      </a:defRPr>
    </a:lvl6pPr>
    <a:lvl7pPr marL="1920240" algn="l" defTabSz="320040" rtl="0" eaLnBrk="1" latinLnBrk="0" hangingPunct="1">
      <a:defRPr sz="800" kern="1200">
        <a:solidFill>
          <a:schemeClr val="tx1"/>
        </a:solidFill>
        <a:latin typeface="+mn-lt"/>
        <a:ea typeface="+mn-ea"/>
        <a:cs typeface="+mn-cs"/>
      </a:defRPr>
    </a:lvl7pPr>
    <a:lvl8pPr marL="2240280" algn="l" defTabSz="320040" rtl="0" eaLnBrk="1" latinLnBrk="0" hangingPunct="1">
      <a:defRPr sz="800" kern="1200">
        <a:solidFill>
          <a:schemeClr val="tx1"/>
        </a:solidFill>
        <a:latin typeface="+mn-lt"/>
        <a:ea typeface="+mn-ea"/>
        <a:cs typeface="+mn-cs"/>
      </a:defRPr>
    </a:lvl8pPr>
    <a:lvl9pPr marL="2560320" algn="l" defTabSz="320040" rtl="0" eaLnBrk="1" latinLnBrk="0" hangingPunct="1">
      <a:defRPr sz="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sp>
        <p:nvSpPr>
          <p:cNvPr id="7" name="Content Placeholder 2"/>
          <p:cNvSpPr>
            <a:spLocks noGrp="1"/>
          </p:cNvSpPr>
          <p:nvPr>
            <p:ph idx="1" hasCustomPrompt="1"/>
          </p:nvPr>
        </p:nvSpPr>
        <p:spPr>
          <a:xfrm>
            <a:off x="208436" y="3244904"/>
            <a:ext cx="8624281" cy="1340931"/>
          </a:xfrm>
        </p:spPr>
        <p:txBody>
          <a:bodyPr>
            <a:normAutofit/>
          </a:bodyPr>
          <a:lstStyle>
            <a:lvl1pPr marL="0" indent="0">
              <a:buNone/>
              <a:defRPr sz="1600" b="0" i="0">
                <a:solidFill>
                  <a:srgbClr val="FFFFFF"/>
                </a:solidFill>
                <a:latin typeface="Arial"/>
                <a:cs typeface="Arial"/>
              </a:defRPr>
            </a:lvl1pPr>
            <a:lvl2pPr marL="280035" indent="0">
              <a:buNone/>
              <a:defRPr sz="1300">
                <a:solidFill>
                  <a:srgbClr val="56595E"/>
                </a:solidFill>
              </a:defRPr>
            </a:lvl2pPr>
            <a:lvl3pPr marL="560070" indent="0">
              <a:buNone/>
              <a:defRPr sz="1100">
                <a:solidFill>
                  <a:srgbClr val="56595E"/>
                </a:solidFill>
              </a:defRPr>
            </a:lvl3pPr>
            <a:lvl4pPr marL="756762" indent="0">
              <a:buNone/>
              <a:defRPr sz="1000">
                <a:solidFill>
                  <a:srgbClr val="56595E"/>
                </a:solidFill>
              </a:defRPr>
            </a:lvl4pPr>
            <a:lvl5pPr marL="954564" indent="0">
              <a:buNone/>
              <a:defRPr sz="1000">
                <a:solidFill>
                  <a:srgbClr val="56595E"/>
                </a:solidFill>
              </a:defRPr>
            </a:lvl5pPr>
          </a:lstStyle>
          <a:p>
            <a:pPr lvl="0"/>
            <a:r>
              <a:rPr lang="en-US" dirty="0" smtClean="0"/>
              <a:t>CLICK TO EDIT MASTER TEXT STYLES</a:t>
            </a:r>
            <a:endParaRPr lang="en-US" dirty="0"/>
          </a:p>
        </p:txBody>
      </p:sp>
      <p:sp>
        <p:nvSpPr>
          <p:cNvPr id="2" name="Title 1"/>
          <p:cNvSpPr>
            <a:spLocks noGrp="1"/>
          </p:cNvSpPr>
          <p:nvPr>
            <p:ph type="title"/>
          </p:nvPr>
        </p:nvSpPr>
        <p:spPr>
          <a:xfrm>
            <a:off x="211140" y="1868719"/>
            <a:ext cx="8637189" cy="1143000"/>
          </a:xfrm>
        </p:spPr>
        <p:txBody>
          <a:bodyPr anchor="b" anchorCtr="0">
            <a:normAutofit/>
          </a:bodyPr>
          <a:lstStyle>
            <a:lvl1pPr>
              <a:defRPr sz="3600" b="0" i="0">
                <a:solidFill>
                  <a:schemeClr val="tx1"/>
                </a:solidFill>
                <a:latin typeface="Georgia"/>
                <a:cs typeface="Georgia"/>
              </a:defRPr>
            </a:lvl1pPr>
          </a:lstStyle>
          <a:p>
            <a:r>
              <a:rPr lang="en-US" smtClean="0"/>
              <a:t>Click to edit Master title style</a:t>
            </a:r>
            <a:endParaRPr lang="en-US" dirty="0"/>
          </a:p>
        </p:txBody>
      </p:sp>
      <p:cxnSp>
        <p:nvCxnSpPr>
          <p:cNvPr id="6" name="Straight Connector 5"/>
          <p:cNvCxnSpPr/>
          <p:nvPr/>
        </p:nvCxnSpPr>
        <p:spPr>
          <a:xfrm flipH="1">
            <a:off x="374055" y="3575210"/>
            <a:ext cx="8398868"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4" name="Picture 3" descr="wesko-98023-Westin Hotels Resorts Brand Logo Knockout version Click.png"/>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9" name="Group 8"/>
          <p:cNvGrpSpPr/>
          <p:nvPr/>
        </p:nvGrpSpPr>
        <p:grpSpPr>
          <a:xfrm>
            <a:off x="284310" y="1257938"/>
            <a:ext cx="8571827" cy="1776081"/>
            <a:chOff x="454896" y="700275"/>
            <a:chExt cx="13714923" cy="2131297"/>
          </a:xfrm>
        </p:grpSpPr>
        <p:cxnSp>
          <p:nvCxnSpPr>
            <p:cNvPr id="10" name="Straight Connector 9"/>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2" name="Rectangle 11"/>
          <p:cNvSpPr/>
          <p:nvPr userDrawn="1"/>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cxnSp>
        <p:nvCxnSpPr>
          <p:cNvPr id="13" name="Straight Connector 12"/>
          <p:cNvCxnSpPr/>
          <p:nvPr userDrawn="1"/>
        </p:nvCxnSpPr>
        <p:spPr>
          <a:xfrm flipH="1">
            <a:off x="374055" y="3575210"/>
            <a:ext cx="8398868"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15" name="Group 14"/>
          <p:cNvGrpSpPr/>
          <p:nvPr userDrawn="1"/>
        </p:nvGrpSpPr>
        <p:grpSpPr>
          <a:xfrm>
            <a:off x="284310" y="1257938"/>
            <a:ext cx="8571827" cy="1776081"/>
            <a:chOff x="454896" y="700275"/>
            <a:chExt cx="13714923" cy="2131297"/>
          </a:xfrm>
        </p:grpSpPr>
        <p:cxnSp>
          <p:nvCxnSpPr>
            <p:cNvPr id="16" name="Straight Connector 15"/>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758582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 TTL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0215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 TTL, Sub">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5" name="Text Placeholder 4"/>
          <p:cNvSpPr>
            <a:spLocks noGrp="1"/>
          </p:cNvSpPr>
          <p:nvPr>
            <p:ph type="body" sz="quarter" idx="13"/>
          </p:nvPr>
        </p:nvSpPr>
        <p:spPr>
          <a:xfrm>
            <a:off x="215869" y="2311401"/>
            <a:ext cx="8390931" cy="403489"/>
          </a:xfrm>
        </p:spPr>
        <p:txBody>
          <a:bodyPr/>
          <a:lstStyle>
            <a:lvl1pPr>
              <a:defRPr b="1" i="0" cap="all">
                <a:latin typeface="Arial"/>
                <a:cs typeface="Arial"/>
              </a:defRPr>
            </a:lvl1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0491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 TTL, Sub, Text">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16601" y="2754398"/>
            <a:ext cx="8493125" cy="33927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5" name="Text Placeholder 4"/>
          <p:cNvSpPr>
            <a:spLocks noGrp="1"/>
          </p:cNvSpPr>
          <p:nvPr>
            <p:ph type="body" sz="quarter" idx="13"/>
          </p:nvPr>
        </p:nvSpPr>
        <p:spPr>
          <a:xfrm>
            <a:off x="218157" y="2311159"/>
            <a:ext cx="8390931" cy="403489"/>
          </a:xfrm>
        </p:spPr>
        <p:txBody>
          <a:bodyPr/>
          <a:lstStyle>
            <a:lvl1pPr>
              <a:defRPr b="1" i="0" cap="all">
                <a:latin typeface="Arial"/>
                <a:cs typeface="Arial"/>
              </a:defRPr>
            </a:lvl1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94989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 TTL, Text">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14313" y="2311401"/>
            <a:ext cx="8493125" cy="33927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767968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TL, Text, 6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329477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8" name="Picture Placeholder 7"/>
          <p:cNvSpPr>
            <a:spLocks noGrp="1"/>
          </p:cNvSpPr>
          <p:nvPr>
            <p:ph type="pic" sz="quarter" idx="13"/>
          </p:nvPr>
        </p:nvSpPr>
        <p:spPr>
          <a:xfrm>
            <a:off x="2460285" y="3683001"/>
            <a:ext cx="2052579" cy="2792340"/>
          </a:xfrm>
          <a:solidFill>
            <a:schemeClr val="bg1">
              <a:lumMod val="60000"/>
              <a:lumOff val="40000"/>
            </a:schemeClr>
          </a:solidFill>
        </p:spPr>
        <p:txBody>
          <a:bodyPr/>
          <a:lstStyle/>
          <a:p>
            <a:r>
              <a:rPr lang="en-US" smtClean="0"/>
              <a:t>Click icon to add picture</a:t>
            </a:r>
            <a:endParaRPr lang="en-US"/>
          </a:p>
        </p:txBody>
      </p:sp>
      <p:sp>
        <p:nvSpPr>
          <p:cNvPr id="9" name="Picture Placeholder 7"/>
          <p:cNvSpPr>
            <a:spLocks noGrp="1"/>
          </p:cNvSpPr>
          <p:nvPr>
            <p:ph type="pic" sz="quarter" idx="14"/>
          </p:nvPr>
        </p:nvSpPr>
        <p:spPr>
          <a:xfrm>
            <a:off x="4624465" y="3683001"/>
            <a:ext cx="2054283" cy="2792340"/>
          </a:xfrm>
          <a:solidFill>
            <a:schemeClr val="bg1">
              <a:lumMod val="60000"/>
              <a:lumOff val="40000"/>
            </a:schemeClr>
          </a:solidFill>
        </p:spPr>
        <p:txBody>
          <a:bodyPr/>
          <a:lstStyle/>
          <a:p>
            <a:r>
              <a:rPr lang="en-US" smtClean="0"/>
              <a:t>Click icon to add picture</a:t>
            </a:r>
            <a:endParaRPr lang="en-US"/>
          </a:p>
        </p:txBody>
      </p:sp>
      <p:sp>
        <p:nvSpPr>
          <p:cNvPr id="10" name="Picture Placeholder 7"/>
          <p:cNvSpPr>
            <a:spLocks noGrp="1"/>
          </p:cNvSpPr>
          <p:nvPr>
            <p:ph type="pic" sz="quarter" idx="15"/>
          </p:nvPr>
        </p:nvSpPr>
        <p:spPr>
          <a:xfrm>
            <a:off x="6790349" y="3683001"/>
            <a:ext cx="2054283" cy="2792340"/>
          </a:xfrm>
          <a:solidFill>
            <a:schemeClr val="bg1">
              <a:lumMod val="60000"/>
              <a:lumOff val="40000"/>
            </a:schemeClr>
          </a:solidFill>
        </p:spPr>
        <p:txBody>
          <a:bodyPr/>
          <a:lstStyle/>
          <a:p>
            <a:r>
              <a:rPr lang="en-US" smtClean="0"/>
              <a:t>Click icon to add picture</a:t>
            </a:r>
            <a:endParaRPr lang="en-US"/>
          </a:p>
        </p:txBody>
      </p:sp>
      <p:sp>
        <p:nvSpPr>
          <p:cNvPr id="11" name="Picture Placeholder 7"/>
          <p:cNvSpPr>
            <a:spLocks noGrp="1"/>
          </p:cNvSpPr>
          <p:nvPr>
            <p:ph type="pic" sz="quarter" idx="16"/>
          </p:nvPr>
        </p:nvSpPr>
        <p:spPr>
          <a:xfrm>
            <a:off x="2460287" y="722789"/>
            <a:ext cx="2053348" cy="2795376"/>
          </a:xfrm>
          <a:solidFill>
            <a:schemeClr val="bg1">
              <a:lumMod val="60000"/>
              <a:lumOff val="40000"/>
            </a:schemeClr>
          </a:solidFill>
        </p:spPr>
        <p:txBody>
          <a:bodyPr/>
          <a:lstStyle/>
          <a:p>
            <a:r>
              <a:rPr lang="en-US" smtClean="0"/>
              <a:t>Click icon to add picture</a:t>
            </a:r>
            <a:endParaRPr lang="en-US" dirty="0"/>
          </a:p>
        </p:txBody>
      </p:sp>
      <p:sp>
        <p:nvSpPr>
          <p:cNvPr id="12" name="Picture Placeholder 7"/>
          <p:cNvSpPr>
            <a:spLocks noGrp="1"/>
          </p:cNvSpPr>
          <p:nvPr>
            <p:ph type="pic" sz="quarter" idx="17"/>
          </p:nvPr>
        </p:nvSpPr>
        <p:spPr>
          <a:xfrm>
            <a:off x="4623029" y="722789"/>
            <a:ext cx="2057929" cy="2795376"/>
          </a:xfrm>
          <a:solidFill>
            <a:schemeClr val="bg1">
              <a:lumMod val="60000"/>
              <a:lumOff val="40000"/>
            </a:schemeClr>
          </a:solidFill>
        </p:spPr>
        <p:txBody>
          <a:bodyPr/>
          <a:lstStyle/>
          <a:p>
            <a:r>
              <a:rPr lang="en-US" smtClean="0"/>
              <a:t>Click icon to add picture</a:t>
            </a:r>
            <a:endParaRPr lang="en-US" dirty="0"/>
          </a:p>
        </p:txBody>
      </p:sp>
      <p:sp>
        <p:nvSpPr>
          <p:cNvPr id="13" name="Picture Placeholder 7"/>
          <p:cNvSpPr>
            <a:spLocks noGrp="1"/>
          </p:cNvSpPr>
          <p:nvPr>
            <p:ph type="pic" sz="quarter" idx="18"/>
          </p:nvPr>
        </p:nvSpPr>
        <p:spPr>
          <a:xfrm>
            <a:off x="6790349" y="722789"/>
            <a:ext cx="2054283" cy="2795376"/>
          </a:xfrm>
          <a:solidFill>
            <a:schemeClr val="bg1">
              <a:lumMod val="60000"/>
              <a:lumOff val="40000"/>
            </a:schemeClr>
          </a:solidFill>
        </p:spPr>
        <p:txBody>
          <a:bodyPr/>
          <a:lstStyle/>
          <a:p>
            <a:r>
              <a:rPr lang="en-US" smtClean="0"/>
              <a:t>Click icon to add picture</a:t>
            </a:r>
            <a:endParaRPr lang="en-US" dirty="0"/>
          </a:p>
        </p:txBody>
      </p:sp>
      <p:sp>
        <p:nvSpPr>
          <p:cNvPr id="2" name="Title 1"/>
          <p:cNvSpPr>
            <a:spLocks noGrp="1"/>
          </p:cNvSpPr>
          <p:nvPr>
            <p:ph type="title"/>
          </p:nvPr>
        </p:nvSpPr>
        <p:spPr>
          <a:xfrm>
            <a:off x="209580" y="858997"/>
            <a:ext cx="2195099" cy="1333500"/>
          </a:xfrm>
        </p:spPr>
        <p:txBody>
          <a:bodyPr/>
          <a:lstStyle/>
          <a:p>
            <a:r>
              <a:rPr lang="en-US" smtClean="0"/>
              <a:t>Click to edit Master title style</a:t>
            </a:r>
            <a:endParaRPr lang="en-US" dirty="0"/>
          </a:p>
        </p:txBody>
      </p:sp>
      <p:sp>
        <p:nvSpPr>
          <p:cNvPr id="4" name="Text Placeholder 3"/>
          <p:cNvSpPr>
            <a:spLocks noGrp="1"/>
          </p:cNvSpPr>
          <p:nvPr>
            <p:ph type="body" sz="quarter" idx="19"/>
          </p:nvPr>
        </p:nvSpPr>
        <p:spPr>
          <a:xfrm>
            <a:off x="217446" y="2446310"/>
            <a:ext cx="2187233" cy="39707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Box 2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grpSp>
        <p:nvGrpSpPr>
          <p:cNvPr id="15" name="Group 14"/>
          <p:cNvGrpSpPr/>
          <p:nvPr userDrawn="1"/>
        </p:nvGrpSpPr>
        <p:grpSpPr>
          <a:xfrm>
            <a:off x="284310" y="583563"/>
            <a:ext cx="8571827" cy="1672331"/>
            <a:chOff x="454896" y="700275"/>
            <a:chExt cx="13714923" cy="2006797"/>
          </a:xfrm>
        </p:grpSpPr>
        <p:cxnSp>
          <p:nvCxnSpPr>
            <p:cNvPr id="16" name="Straight Connector 15"/>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a:off x="454897" y="2707072"/>
              <a:ext cx="329477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0" name="TextBox 19"/>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2027101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TL, Text, 1 Images">
    <p:spTree>
      <p:nvGrpSpPr>
        <p:cNvPr id="1" name=""/>
        <p:cNvGrpSpPr/>
        <p:nvPr/>
      </p:nvGrpSpPr>
      <p:grpSpPr>
        <a:xfrm>
          <a:off x="0" y="0"/>
          <a:ext cx="0" cy="0"/>
          <a:chOff x="0" y="0"/>
          <a:chExt cx="0" cy="0"/>
        </a:xfrm>
      </p:grpSpPr>
      <p:sp>
        <p:nvSpPr>
          <p:cNvPr id="11" name="Picture Placeholder 7"/>
          <p:cNvSpPr>
            <a:spLocks noGrp="1"/>
          </p:cNvSpPr>
          <p:nvPr>
            <p:ph type="pic" sz="quarter" idx="16"/>
          </p:nvPr>
        </p:nvSpPr>
        <p:spPr>
          <a:xfrm>
            <a:off x="3182892" y="722789"/>
            <a:ext cx="5673171" cy="5755535"/>
          </a:xfrm>
          <a:solidFill>
            <a:schemeClr val="bg1">
              <a:lumMod val="60000"/>
              <a:lumOff val="40000"/>
            </a:schemeClr>
          </a:solidFill>
        </p:spPr>
        <p:txBody>
          <a:bodyPr/>
          <a:lstStyle/>
          <a:p>
            <a:r>
              <a:rPr lang="en-US" smtClean="0"/>
              <a:t>Click icon to add picture</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1" y="858997"/>
            <a:ext cx="2866769" cy="1333500"/>
          </a:xfrm>
        </p:spPr>
        <p:txBody>
          <a:bodyPr/>
          <a:lstStyle/>
          <a:p>
            <a:r>
              <a:rPr lang="en-US" smtClean="0"/>
              <a:t>Click to edit Master title style</a:t>
            </a:r>
            <a:endParaRPr lang="en-US" dirty="0"/>
          </a:p>
        </p:txBody>
      </p:sp>
      <p:sp>
        <p:nvSpPr>
          <p:cNvPr id="4" name="Text Placeholder 3"/>
          <p:cNvSpPr>
            <a:spLocks noGrp="1"/>
          </p:cNvSpPr>
          <p:nvPr>
            <p:ph type="body" sz="quarter" idx="19"/>
          </p:nvPr>
        </p:nvSpPr>
        <p:spPr>
          <a:xfrm>
            <a:off x="217445" y="2448646"/>
            <a:ext cx="2856496" cy="38906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Box 2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grpSp>
        <p:nvGrpSpPr>
          <p:cNvPr id="10" name="Group 9"/>
          <p:cNvGrpSpPr/>
          <p:nvPr userDrawn="1"/>
        </p:nvGrpSpPr>
        <p:grpSpPr>
          <a:xfrm>
            <a:off x="284310" y="583563"/>
            <a:ext cx="8571827" cy="1672331"/>
            <a:chOff x="454896" y="700275"/>
            <a:chExt cx="13714923" cy="2006797"/>
          </a:xfrm>
        </p:grpSpPr>
        <p:cxnSp>
          <p:nvCxnSpPr>
            <p:cNvPr id="12" name="Straight Connector 11"/>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2432942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1_TTL, Text, 4 Images">
    <p:spTree>
      <p:nvGrpSpPr>
        <p:cNvPr id="1" name=""/>
        <p:cNvGrpSpPr/>
        <p:nvPr/>
      </p:nvGrpSpPr>
      <p:grpSpPr>
        <a:xfrm>
          <a:off x="0" y="0"/>
          <a:ext cx="0" cy="0"/>
          <a:chOff x="0" y="0"/>
          <a:chExt cx="0" cy="0"/>
        </a:xfrm>
      </p:grpSpPr>
      <p:sp>
        <p:nvSpPr>
          <p:cNvPr id="11" name="Picture Placeholder 7"/>
          <p:cNvSpPr>
            <a:spLocks noGrp="1"/>
          </p:cNvSpPr>
          <p:nvPr>
            <p:ph type="pic" sz="quarter" idx="16"/>
          </p:nvPr>
        </p:nvSpPr>
        <p:spPr>
          <a:xfrm>
            <a:off x="3182892" y="722789"/>
            <a:ext cx="2764709" cy="2823305"/>
          </a:xfrm>
          <a:solidFill>
            <a:schemeClr val="bg1">
              <a:lumMod val="60000"/>
              <a:lumOff val="40000"/>
            </a:schemeClr>
          </a:solidFill>
        </p:spPr>
        <p:txBody>
          <a:bodyPr/>
          <a:lstStyle/>
          <a:p>
            <a:r>
              <a:rPr lang="en-US" smtClean="0"/>
              <a:t>Click icon to add picture</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1" y="858997"/>
            <a:ext cx="2866769" cy="1333500"/>
          </a:xfrm>
        </p:spPr>
        <p:txBody>
          <a:bodyPr/>
          <a:lstStyle/>
          <a:p>
            <a:r>
              <a:rPr lang="en-US" smtClean="0"/>
              <a:t>Click to edit Master title style</a:t>
            </a:r>
            <a:endParaRPr lang="en-US" dirty="0"/>
          </a:p>
        </p:txBody>
      </p:sp>
      <p:sp>
        <p:nvSpPr>
          <p:cNvPr id="4" name="Text Placeholder 3"/>
          <p:cNvSpPr>
            <a:spLocks noGrp="1"/>
          </p:cNvSpPr>
          <p:nvPr>
            <p:ph type="body" sz="quarter" idx="19"/>
          </p:nvPr>
        </p:nvSpPr>
        <p:spPr>
          <a:xfrm>
            <a:off x="217445" y="2448646"/>
            <a:ext cx="2856496" cy="38906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Box 2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cs typeface="Graphik Starwood"/>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0" name="Picture Placeholder 7"/>
          <p:cNvSpPr>
            <a:spLocks noGrp="1"/>
          </p:cNvSpPr>
          <p:nvPr>
            <p:ph type="pic" sz="quarter" idx="20"/>
          </p:nvPr>
        </p:nvSpPr>
        <p:spPr>
          <a:xfrm>
            <a:off x="6077947" y="722789"/>
            <a:ext cx="2773853" cy="2823305"/>
          </a:xfrm>
          <a:solidFill>
            <a:schemeClr val="bg1">
              <a:lumMod val="60000"/>
              <a:lumOff val="40000"/>
            </a:schemeClr>
          </a:solidFill>
        </p:spPr>
        <p:txBody>
          <a:bodyPr/>
          <a:lstStyle/>
          <a:p>
            <a:r>
              <a:rPr lang="en-US" smtClean="0"/>
              <a:t>Click icon to add picture</a:t>
            </a:r>
            <a:endParaRPr lang="en-US" dirty="0"/>
          </a:p>
        </p:txBody>
      </p:sp>
      <p:sp>
        <p:nvSpPr>
          <p:cNvPr id="12" name="Picture Placeholder 7"/>
          <p:cNvSpPr>
            <a:spLocks noGrp="1"/>
          </p:cNvSpPr>
          <p:nvPr>
            <p:ph type="pic" sz="quarter" idx="21"/>
          </p:nvPr>
        </p:nvSpPr>
        <p:spPr>
          <a:xfrm>
            <a:off x="3182892" y="3659926"/>
            <a:ext cx="2764709" cy="2821838"/>
          </a:xfrm>
          <a:solidFill>
            <a:schemeClr val="bg1">
              <a:lumMod val="60000"/>
              <a:lumOff val="40000"/>
            </a:schemeClr>
          </a:solidFill>
        </p:spPr>
        <p:txBody>
          <a:bodyPr/>
          <a:lstStyle/>
          <a:p>
            <a:r>
              <a:rPr lang="en-US" smtClean="0"/>
              <a:t>Click icon to add picture</a:t>
            </a:r>
            <a:endParaRPr lang="en-US" dirty="0"/>
          </a:p>
        </p:txBody>
      </p:sp>
      <p:sp>
        <p:nvSpPr>
          <p:cNvPr id="13" name="Picture Placeholder 7"/>
          <p:cNvSpPr>
            <a:spLocks noGrp="1"/>
          </p:cNvSpPr>
          <p:nvPr>
            <p:ph type="pic" sz="quarter" idx="22"/>
          </p:nvPr>
        </p:nvSpPr>
        <p:spPr>
          <a:xfrm>
            <a:off x="6066782" y="3659926"/>
            <a:ext cx="2773853" cy="2821838"/>
          </a:xfrm>
          <a:solidFill>
            <a:schemeClr val="bg1">
              <a:lumMod val="60000"/>
              <a:lumOff val="40000"/>
            </a:schemeClr>
          </a:solidFill>
        </p:spPr>
        <p:txBody>
          <a:bodyPr/>
          <a:lstStyle/>
          <a:p>
            <a:r>
              <a:rPr lang="en-US" smtClean="0"/>
              <a:t>Click icon to add picture</a:t>
            </a:r>
            <a:endParaRPr lang="en-US" dirty="0"/>
          </a:p>
        </p:txBody>
      </p:sp>
      <p:grpSp>
        <p:nvGrpSpPr>
          <p:cNvPr id="14" name="Group 13"/>
          <p:cNvGrpSpPr/>
          <p:nvPr userDrawn="1"/>
        </p:nvGrpSpPr>
        <p:grpSpPr>
          <a:xfrm>
            <a:off x="284310" y="583563"/>
            <a:ext cx="8571827" cy="1672331"/>
            <a:chOff x="454896" y="700275"/>
            <a:chExt cx="13714923" cy="2006797"/>
          </a:xfrm>
        </p:grpSpPr>
        <p:cxnSp>
          <p:nvCxnSpPr>
            <p:cNvPr id="15" name="Straight Connector 14"/>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9" name="TextBox 18"/>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cs typeface="Graphik Starwood"/>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2444659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TL, Text, 1 Tall Image">
    <p:spTree>
      <p:nvGrpSpPr>
        <p:cNvPr id="1" name=""/>
        <p:cNvGrpSpPr/>
        <p:nvPr/>
      </p:nvGrpSpPr>
      <p:grpSpPr>
        <a:xfrm>
          <a:off x="0" y="0"/>
          <a:ext cx="0" cy="0"/>
          <a:chOff x="0" y="0"/>
          <a:chExt cx="0" cy="0"/>
        </a:xfrm>
      </p:grpSpPr>
      <p:sp>
        <p:nvSpPr>
          <p:cNvPr id="11" name="Picture Placeholder 7"/>
          <p:cNvSpPr>
            <a:spLocks noGrp="1"/>
          </p:cNvSpPr>
          <p:nvPr>
            <p:ph type="pic" sz="quarter" idx="16"/>
          </p:nvPr>
        </p:nvSpPr>
        <p:spPr>
          <a:xfrm>
            <a:off x="6070060" y="722789"/>
            <a:ext cx="2786003" cy="5755535"/>
          </a:xfrm>
          <a:solidFill>
            <a:schemeClr val="bg1">
              <a:lumMod val="60000"/>
              <a:lumOff val="40000"/>
            </a:schemeClr>
          </a:solidFill>
        </p:spPr>
        <p:txBody>
          <a:bodyPr/>
          <a:lstStyle/>
          <a:p>
            <a:r>
              <a:rPr lang="en-US" smtClean="0"/>
              <a:t>Click icon to add picture</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cxnSp>
        <p:nvCxnSpPr>
          <p:cNvPr id="18" name="Straight Connector 17"/>
          <p:cNvCxnSpPr/>
          <p:nvPr/>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284163" y="1989013"/>
            <a:ext cx="5669017"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9"/>
          </p:nvPr>
        </p:nvSpPr>
        <p:spPr>
          <a:xfrm>
            <a:off x="206403" y="2312212"/>
            <a:ext cx="5730920" cy="38906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Box 2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3" name="Title 2"/>
          <p:cNvSpPr>
            <a:spLocks noGrp="1"/>
          </p:cNvSpPr>
          <p:nvPr>
            <p:ph type="title"/>
          </p:nvPr>
        </p:nvSpPr>
        <p:spPr>
          <a:xfrm>
            <a:off x="209579" y="598177"/>
            <a:ext cx="5717229" cy="1333500"/>
          </a:xfrm>
        </p:spPr>
        <p:txBody>
          <a:bodyPr/>
          <a:lstStyle/>
          <a:p>
            <a:r>
              <a:rPr lang="en-US" smtClean="0"/>
              <a:t>Click to edit Master title style</a:t>
            </a:r>
            <a:endParaRPr lang="en-US" dirty="0"/>
          </a:p>
        </p:txBody>
      </p:sp>
      <p:cxnSp>
        <p:nvCxnSpPr>
          <p:cNvPr id="9" name="Straight Connector 8"/>
          <p:cNvCxnSpPr/>
          <p:nvPr userDrawn="1"/>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H="1">
            <a:off x="284163" y="1989013"/>
            <a:ext cx="5669017"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quarter" idx="19"/>
          </p:nvPr>
        </p:nvSpPr>
        <p:spPr>
          <a:xfrm>
            <a:off x="206403" y="2312212"/>
            <a:ext cx="5730920" cy="389069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823563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3 Images">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293689" y="2141539"/>
            <a:ext cx="2777489" cy="4329167"/>
          </a:xfrm>
          <a:solidFill>
            <a:srgbClr val="989BA0"/>
          </a:solidFill>
        </p:spPr>
        <p:txBody>
          <a:bodyPr/>
          <a:lstStyle/>
          <a:p>
            <a:r>
              <a:rPr lang="en-US" smtClean="0"/>
              <a:t>Click icon to add picture</a:t>
            </a:r>
            <a:endParaRPr lang="en-US" dirty="0"/>
          </a:p>
        </p:txBody>
      </p:sp>
      <p:sp>
        <p:nvSpPr>
          <p:cNvPr id="5" name="Picture Placeholder 7"/>
          <p:cNvSpPr>
            <a:spLocks noGrp="1"/>
          </p:cNvSpPr>
          <p:nvPr>
            <p:ph type="pic" sz="quarter" idx="16"/>
          </p:nvPr>
        </p:nvSpPr>
        <p:spPr>
          <a:xfrm>
            <a:off x="3180501" y="2141016"/>
            <a:ext cx="2777489" cy="4319512"/>
          </a:xfrm>
          <a:solidFill>
            <a:srgbClr val="989BA0"/>
          </a:solidFill>
        </p:spPr>
        <p:txBody>
          <a:bodyPr/>
          <a:lstStyle/>
          <a:p>
            <a:r>
              <a:rPr lang="en-US" smtClean="0"/>
              <a:t>Click icon to add picture</a:t>
            </a:r>
            <a:endParaRPr lang="en-US" dirty="0"/>
          </a:p>
        </p:txBody>
      </p:sp>
      <p:sp>
        <p:nvSpPr>
          <p:cNvPr id="7" name="Picture Placeholder 7"/>
          <p:cNvSpPr>
            <a:spLocks noGrp="1"/>
          </p:cNvSpPr>
          <p:nvPr>
            <p:ph type="pic" sz="quarter" idx="17"/>
          </p:nvPr>
        </p:nvSpPr>
        <p:spPr>
          <a:xfrm>
            <a:off x="6067314" y="2141016"/>
            <a:ext cx="2777489" cy="4328657"/>
          </a:xfrm>
          <a:solidFill>
            <a:srgbClr val="989BA0"/>
          </a:solidFill>
        </p:spPr>
        <p:txBody>
          <a:bodyPr/>
          <a:lstStyle/>
          <a:p>
            <a:r>
              <a:rPr lang="en-US" smtClean="0"/>
              <a:t>Click icon to add picture</a:t>
            </a:r>
            <a:endParaRPr lang="en-US"/>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511992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3 Images w Captions">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284165" y="712787"/>
            <a:ext cx="2777489" cy="5537264"/>
          </a:xfrm>
          <a:solidFill>
            <a:srgbClr val="989BA0"/>
          </a:solidFill>
        </p:spPr>
        <p:txBody>
          <a:bodyPr/>
          <a:lstStyle/>
          <a:p>
            <a:r>
              <a:rPr lang="en-US" smtClean="0"/>
              <a:t>Click icon to add picture</a:t>
            </a:r>
            <a:endParaRPr lang="en-US" dirty="0"/>
          </a:p>
        </p:txBody>
      </p:sp>
      <p:sp>
        <p:nvSpPr>
          <p:cNvPr id="5" name="Picture Placeholder 7"/>
          <p:cNvSpPr>
            <a:spLocks noGrp="1"/>
          </p:cNvSpPr>
          <p:nvPr>
            <p:ph type="pic" sz="quarter" idx="16"/>
          </p:nvPr>
        </p:nvSpPr>
        <p:spPr>
          <a:xfrm>
            <a:off x="3180501" y="712789"/>
            <a:ext cx="2777489" cy="5537199"/>
          </a:xfrm>
          <a:solidFill>
            <a:srgbClr val="989BA0"/>
          </a:solidFill>
        </p:spPr>
        <p:txBody>
          <a:bodyPr/>
          <a:lstStyle/>
          <a:p>
            <a:r>
              <a:rPr lang="en-US" smtClean="0"/>
              <a:t>Click icon to add picture</a:t>
            </a:r>
            <a:endParaRPr lang="en-US"/>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cxnSp>
        <p:nvCxnSpPr>
          <p:cNvPr id="8" name="Straight Connector 7"/>
          <p:cNvCxnSpPr/>
          <p:nvPr/>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4" name="Picture Placeholder 7"/>
          <p:cNvSpPr>
            <a:spLocks noGrp="1"/>
          </p:cNvSpPr>
          <p:nvPr>
            <p:ph type="pic" sz="quarter" idx="22"/>
          </p:nvPr>
        </p:nvSpPr>
        <p:spPr>
          <a:xfrm>
            <a:off x="6072189" y="690563"/>
            <a:ext cx="2777489" cy="5556285"/>
          </a:xfrm>
          <a:solidFill>
            <a:srgbClr val="989BA0"/>
          </a:solidFill>
        </p:spPr>
        <p:txBody>
          <a:bodyPr/>
          <a:lstStyle/>
          <a:p>
            <a:r>
              <a:rPr lang="en-US" smtClean="0"/>
              <a:t>Click icon to add picture</a:t>
            </a:r>
            <a:endParaRPr lang="en-US" dirty="0"/>
          </a:p>
        </p:txBody>
      </p:sp>
      <p:sp>
        <p:nvSpPr>
          <p:cNvPr id="11" name="Text Placeholder 8"/>
          <p:cNvSpPr>
            <a:spLocks noGrp="1"/>
          </p:cNvSpPr>
          <p:nvPr>
            <p:ph type="body" sz="quarter" idx="18"/>
          </p:nvPr>
        </p:nvSpPr>
        <p:spPr>
          <a:xfrm>
            <a:off x="205586"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sp>
        <p:nvSpPr>
          <p:cNvPr id="15" name="Text Placeholder 8"/>
          <p:cNvSpPr>
            <a:spLocks noGrp="1"/>
          </p:cNvSpPr>
          <p:nvPr>
            <p:ph type="body" sz="quarter" idx="19"/>
          </p:nvPr>
        </p:nvSpPr>
        <p:spPr>
          <a:xfrm>
            <a:off x="3103194"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sp>
        <p:nvSpPr>
          <p:cNvPr id="16" name="Text Placeholder 8"/>
          <p:cNvSpPr>
            <a:spLocks noGrp="1"/>
          </p:cNvSpPr>
          <p:nvPr>
            <p:ph type="body" sz="quarter" idx="20"/>
          </p:nvPr>
        </p:nvSpPr>
        <p:spPr>
          <a:xfrm>
            <a:off x="5995241"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cxnSp>
        <p:nvCxnSpPr>
          <p:cNvPr id="12" name="Straight Connector 11"/>
          <p:cNvCxnSpPr/>
          <p:nvPr userDrawn="1"/>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327442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w Image">
    <p:bg>
      <p:bgPr>
        <a:solidFill>
          <a:srgbClr val="51555A"/>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3"/>
          </p:nvPr>
        </p:nvSpPr>
        <p:spPr>
          <a:xfrm>
            <a:off x="0" y="0"/>
            <a:ext cx="9144000" cy="6282532"/>
          </a:xfrm>
          <a:solidFill>
            <a:srgbClr val="989BA0"/>
          </a:solidFill>
        </p:spPr>
        <p:txBody>
          <a:bodyPr/>
          <a:lstStyle/>
          <a:p>
            <a:r>
              <a:rPr lang="en-US" smtClean="0"/>
              <a:t>Click icon to add picture</a:t>
            </a:r>
            <a:endParaRPr lang="en-US"/>
          </a:p>
        </p:txBody>
      </p:sp>
      <p:sp>
        <p:nvSpPr>
          <p:cNvPr id="8" name="Rectangle 7"/>
          <p:cNvSpPr/>
          <p:nvPr/>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sp>
        <p:nvSpPr>
          <p:cNvPr id="7" name="Content Placeholder 2"/>
          <p:cNvSpPr>
            <a:spLocks noGrp="1"/>
          </p:cNvSpPr>
          <p:nvPr>
            <p:ph idx="1" hasCustomPrompt="1"/>
          </p:nvPr>
        </p:nvSpPr>
        <p:spPr>
          <a:xfrm>
            <a:off x="208436" y="3244904"/>
            <a:ext cx="8624281" cy="1340931"/>
          </a:xfrm>
        </p:spPr>
        <p:txBody>
          <a:bodyPr>
            <a:normAutofit/>
          </a:bodyPr>
          <a:lstStyle>
            <a:lvl1pPr marL="0" indent="0">
              <a:buNone/>
              <a:defRPr sz="1600" b="0" i="0">
                <a:solidFill>
                  <a:srgbClr val="FFFFFF"/>
                </a:solidFill>
                <a:latin typeface="Arial"/>
                <a:cs typeface="Arial"/>
              </a:defRPr>
            </a:lvl1pPr>
            <a:lvl2pPr marL="280035" indent="0">
              <a:buNone/>
              <a:defRPr sz="1300">
                <a:solidFill>
                  <a:srgbClr val="56595E"/>
                </a:solidFill>
              </a:defRPr>
            </a:lvl2pPr>
            <a:lvl3pPr marL="560070" indent="0">
              <a:buNone/>
              <a:defRPr sz="1100">
                <a:solidFill>
                  <a:srgbClr val="56595E"/>
                </a:solidFill>
              </a:defRPr>
            </a:lvl3pPr>
            <a:lvl4pPr marL="756762" indent="0">
              <a:buNone/>
              <a:defRPr sz="1000">
                <a:solidFill>
                  <a:srgbClr val="56595E"/>
                </a:solidFill>
              </a:defRPr>
            </a:lvl4pPr>
            <a:lvl5pPr marL="954564" indent="0">
              <a:buNone/>
              <a:defRPr sz="1000">
                <a:solidFill>
                  <a:srgbClr val="56595E"/>
                </a:solidFill>
              </a:defRPr>
            </a:lvl5pPr>
          </a:lstStyle>
          <a:p>
            <a:pPr lvl="0"/>
            <a:r>
              <a:rPr lang="en-US" dirty="0" smtClean="0"/>
              <a:t>CLICK TO EDIT MASTER TEXT STYLES</a:t>
            </a:r>
            <a:endParaRPr lang="en-US" dirty="0"/>
          </a:p>
        </p:txBody>
      </p:sp>
      <p:sp>
        <p:nvSpPr>
          <p:cNvPr id="2" name="Title 1"/>
          <p:cNvSpPr>
            <a:spLocks noGrp="1"/>
          </p:cNvSpPr>
          <p:nvPr>
            <p:ph type="title"/>
          </p:nvPr>
        </p:nvSpPr>
        <p:spPr>
          <a:xfrm>
            <a:off x="211140" y="1868719"/>
            <a:ext cx="8637189" cy="1143000"/>
          </a:xfrm>
        </p:spPr>
        <p:txBody>
          <a:bodyPr anchor="b" anchorCtr="0">
            <a:normAutofit/>
          </a:bodyPr>
          <a:lstStyle>
            <a:lvl1pPr>
              <a:defRPr sz="3600" b="0" i="0">
                <a:solidFill>
                  <a:schemeClr val="tx1"/>
                </a:solidFill>
                <a:latin typeface="Georgia"/>
                <a:cs typeface="Georgia"/>
              </a:defRPr>
            </a:lvl1pPr>
          </a:lstStyle>
          <a:p>
            <a:r>
              <a:rPr lang="en-US" smtClean="0"/>
              <a:t>Click to edit Master title style</a:t>
            </a:r>
            <a:endParaRPr lang="en-US" dirty="0"/>
          </a:p>
        </p:txBody>
      </p:sp>
      <p:pic>
        <p:nvPicPr>
          <p:cNvPr id="4" name="Picture 3" descr="wesko-98023-Westin Hotels Resorts Brand Logo Knockout version Click.png"/>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9" name="Group 8"/>
          <p:cNvGrpSpPr/>
          <p:nvPr/>
        </p:nvGrpSpPr>
        <p:grpSpPr>
          <a:xfrm>
            <a:off x="284310" y="1257938"/>
            <a:ext cx="8571827" cy="1776081"/>
            <a:chOff x="454896" y="700275"/>
            <a:chExt cx="13714923" cy="2131297"/>
          </a:xfrm>
        </p:grpSpPr>
        <p:cxnSp>
          <p:nvCxnSpPr>
            <p:cNvPr id="10" name="Straight Connector 9"/>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3" name="Rectangle 12"/>
          <p:cNvSpPr/>
          <p:nvPr userDrawn="1"/>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pic>
        <p:nvPicPr>
          <p:cNvPr id="14" name="Picture 13"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15" name="Group 14"/>
          <p:cNvGrpSpPr/>
          <p:nvPr userDrawn="1"/>
        </p:nvGrpSpPr>
        <p:grpSpPr>
          <a:xfrm>
            <a:off x="284310" y="1257938"/>
            <a:ext cx="8571827" cy="1776081"/>
            <a:chOff x="454896" y="700275"/>
            <a:chExt cx="13714923" cy="2131297"/>
          </a:xfrm>
        </p:grpSpPr>
        <p:cxnSp>
          <p:nvCxnSpPr>
            <p:cNvPr id="16" name="Straight Connector 15"/>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4844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6 Images w Captio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cxnSp>
        <p:nvCxnSpPr>
          <p:cNvPr id="8" name="Straight Connector 7"/>
          <p:cNvCxnSpPr/>
          <p:nvPr/>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8"/>
          </p:nvPr>
        </p:nvSpPr>
        <p:spPr>
          <a:xfrm>
            <a:off x="205586"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sp>
        <p:nvSpPr>
          <p:cNvPr id="10" name="Text Placeholder 8"/>
          <p:cNvSpPr>
            <a:spLocks noGrp="1"/>
          </p:cNvSpPr>
          <p:nvPr>
            <p:ph type="body" sz="quarter" idx="19"/>
          </p:nvPr>
        </p:nvSpPr>
        <p:spPr>
          <a:xfrm>
            <a:off x="3103194"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sp>
        <p:nvSpPr>
          <p:cNvPr id="11" name="Text Placeholder 8"/>
          <p:cNvSpPr>
            <a:spLocks noGrp="1"/>
          </p:cNvSpPr>
          <p:nvPr>
            <p:ph type="body" sz="quarter" idx="20"/>
          </p:nvPr>
        </p:nvSpPr>
        <p:spPr>
          <a:xfrm>
            <a:off x="5995241"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sp>
        <p:nvSpPr>
          <p:cNvPr id="12" name="Picture Placeholder 7"/>
          <p:cNvSpPr>
            <a:spLocks noGrp="1"/>
          </p:cNvSpPr>
          <p:nvPr>
            <p:ph type="pic" sz="quarter" idx="21"/>
          </p:nvPr>
        </p:nvSpPr>
        <p:spPr>
          <a:xfrm>
            <a:off x="293689" y="3643183"/>
            <a:ext cx="2777489" cy="2602903"/>
          </a:xfrm>
          <a:solidFill>
            <a:srgbClr val="989BA0"/>
          </a:solidFill>
        </p:spPr>
        <p:txBody>
          <a:bodyPr/>
          <a:lstStyle/>
          <a:p>
            <a:r>
              <a:rPr lang="en-US" smtClean="0"/>
              <a:t>Click icon to add picture</a:t>
            </a:r>
            <a:endParaRPr lang="en-US" dirty="0"/>
          </a:p>
        </p:txBody>
      </p:sp>
      <p:sp>
        <p:nvSpPr>
          <p:cNvPr id="13" name="Picture Placeholder 7"/>
          <p:cNvSpPr>
            <a:spLocks noGrp="1"/>
          </p:cNvSpPr>
          <p:nvPr>
            <p:ph type="pic" sz="quarter" idx="22"/>
          </p:nvPr>
        </p:nvSpPr>
        <p:spPr>
          <a:xfrm>
            <a:off x="3176589" y="3643183"/>
            <a:ext cx="2777489" cy="2603666"/>
          </a:xfrm>
          <a:solidFill>
            <a:srgbClr val="989BA0"/>
          </a:solidFill>
        </p:spPr>
        <p:txBody>
          <a:bodyPr/>
          <a:lstStyle/>
          <a:p>
            <a:r>
              <a:rPr lang="en-US" smtClean="0"/>
              <a:t>Click icon to add picture</a:t>
            </a:r>
            <a:endParaRPr lang="en-US"/>
          </a:p>
        </p:txBody>
      </p:sp>
      <p:sp>
        <p:nvSpPr>
          <p:cNvPr id="14" name="Picture Placeholder 7"/>
          <p:cNvSpPr>
            <a:spLocks noGrp="1"/>
          </p:cNvSpPr>
          <p:nvPr>
            <p:ph type="pic" sz="quarter" idx="23"/>
          </p:nvPr>
        </p:nvSpPr>
        <p:spPr>
          <a:xfrm>
            <a:off x="6072189" y="3643183"/>
            <a:ext cx="2777489" cy="2606369"/>
          </a:xfrm>
          <a:solidFill>
            <a:srgbClr val="989BA0"/>
          </a:solidFill>
        </p:spPr>
        <p:txBody>
          <a:bodyPr/>
          <a:lstStyle/>
          <a:p>
            <a:r>
              <a:rPr lang="en-US" smtClean="0"/>
              <a:t>Click icon to add picture</a:t>
            </a:r>
            <a:endParaRPr lang="en-US" dirty="0"/>
          </a:p>
        </p:txBody>
      </p:sp>
      <p:sp>
        <p:nvSpPr>
          <p:cNvPr id="15" name="Picture Placeholder 7"/>
          <p:cNvSpPr>
            <a:spLocks noGrp="1"/>
          </p:cNvSpPr>
          <p:nvPr>
            <p:ph type="pic" sz="quarter" idx="24"/>
          </p:nvPr>
        </p:nvSpPr>
        <p:spPr>
          <a:xfrm>
            <a:off x="297214" y="713053"/>
            <a:ext cx="2777489" cy="2600742"/>
          </a:xfrm>
          <a:solidFill>
            <a:srgbClr val="989BA0"/>
          </a:solidFill>
        </p:spPr>
        <p:txBody>
          <a:bodyPr/>
          <a:lstStyle/>
          <a:p>
            <a:r>
              <a:rPr lang="en-US" smtClean="0"/>
              <a:t>Click icon to add picture</a:t>
            </a:r>
            <a:endParaRPr lang="en-US" dirty="0"/>
          </a:p>
        </p:txBody>
      </p:sp>
      <p:sp>
        <p:nvSpPr>
          <p:cNvPr id="16" name="Picture Placeholder 7"/>
          <p:cNvSpPr>
            <a:spLocks noGrp="1"/>
          </p:cNvSpPr>
          <p:nvPr>
            <p:ph type="pic" sz="quarter" idx="25"/>
          </p:nvPr>
        </p:nvSpPr>
        <p:spPr>
          <a:xfrm>
            <a:off x="3184028" y="713053"/>
            <a:ext cx="2777489" cy="2600742"/>
          </a:xfrm>
          <a:solidFill>
            <a:srgbClr val="989BA0"/>
          </a:solidFill>
        </p:spPr>
        <p:txBody>
          <a:bodyPr/>
          <a:lstStyle/>
          <a:p>
            <a:r>
              <a:rPr lang="en-US" smtClean="0"/>
              <a:t>Click icon to add picture</a:t>
            </a:r>
            <a:endParaRPr lang="en-US" dirty="0"/>
          </a:p>
        </p:txBody>
      </p:sp>
      <p:sp>
        <p:nvSpPr>
          <p:cNvPr id="17" name="Picture Placeholder 7"/>
          <p:cNvSpPr>
            <a:spLocks noGrp="1"/>
          </p:cNvSpPr>
          <p:nvPr>
            <p:ph type="pic" sz="quarter" idx="26"/>
          </p:nvPr>
        </p:nvSpPr>
        <p:spPr>
          <a:xfrm>
            <a:off x="6070841" y="713053"/>
            <a:ext cx="2777489" cy="2600742"/>
          </a:xfrm>
          <a:solidFill>
            <a:srgbClr val="989BA0"/>
          </a:solidFill>
        </p:spPr>
        <p:txBody>
          <a:bodyPr/>
          <a:lstStyle/>
          <a:p>
            <a:r>
              <a:rPr lang="en-US" smtClean="0"/>
              <a:t>Click icon to add picture</a:t>
            </a:r>
            <a:endParaRPr lang="en-US" dirty="0"/>
          </a:p>
        </p:txBody>
      </p:sp>
      <p:sp>
        <p:nvSpPr>
          <p:cNvPr id="18" name="TextBox 17"/>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9" name="Text Placeholder 8"/>
          <p:cNvSpPr>
            <a:spLocks noGrp="1"/>
          </p:cNvSpPr>
          <p:nvPr>
            <p:ph type="body" sz="quarter" idx="27"/>
          </p:nvPr>
        </p:nvSpPr>
        <p:spPr>
          <a:xfrm>
            <a:off x="214335" y="3301631"/>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sp>
        <p:nvSpPr>
          <p:cNvPr id="21" name="Text Placeholder 8"/>
          <p:cNvSpPr>
            <a:spLocks noGrp="1"/>
          </p:cNvSpPr>
          <p:nvPr>
            <p:ph type="body" sz="quarter" idx="28"/>
          </p:nvPr>
        </p:nvSpPr>
        <p:spPr>
          <a:xfrm>
            <a:off x="3103842" y="3301631"/>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sp>
        <p:nvSpPr>
          <p:cNvPr id="22" name="Text Placeholder 8"/>
          <p:cNvSpPr>
            <a:spLocks noGrp="1"/>
          </p:cNvSpPr>
          <p:nvPr>
            <p:ph type="body" sz="quarter" idx="29"/>
          </p:nvPr>
        </p:nvSpPr>
        <p:spPr>
          <a:xfrm>
            <a:off x="5994768" y="3301631"/>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smtClean="0"/>
              <a:t>Click to edit Master text styles</a:t>
            </a:r>
          </a:p>
        </p:txBody>
      </p:sp>
      <p:cxnSp>
        <p:nvCxnSpPr>
          <p:cNvPr id="20" name="Straight Connector 19"/>
          <p:cNvCxnSpPr/>
          <p:nvPr userDrawn="1"/>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2698304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TL, 6 Images">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293689" y="4366450"/>
            <a:ext cx="2777489" cy="2094465"/>
          </a:xfrm>
          <a:solidFill>
            <a:srgbClr val="989BA0"/>
          </a:solidFill>
        </p:spPr>
        <p:txBody>
          <a:bodyPr/>
          <a:lstStyle/>
          <a:p>
            <a:r>
              <a:rPr lang="en-US" smtClean="0"/>
              <a:t>Click icon to add picture</a:t>
            </a:r>
            <a:endParaRPr lang="en-US" dirty="0"/>
          </a:p>
        </p:txBody>
      </p:sp>
      <p:sp>
        <p:nvSpPr>
          <p:cNvPr id="5" name="Picture Placeholder 7"/>
          <p:cNvSpPr>
            <a:spLocks noGrp="1"/>
          </p:cNvSpPr>
          <p:nvPr>
            <p:ph type="pic" sz="quarter" idx="16"/>
          </p:nvPr>
        </p:nvSpPr>
        <p:spPr>
          <a:xfrm>
            <a:off x="3180501" y="4355956"/>
            <a:ext cx="2777489" cy="2090732"/>
          </a:xfrm>
          <a:solidFill>
            <a:srgbClr val="989BA0"/>
          </a:solidFill>
        </p:spPr>
        <p:txBody>
          <a:bodyPr/>
          <a:lstStyle/>
          <a:p>
            <a:r>
              <a:rPr lang="en-US" smtClean="0"/>
              <a:t>Click icon to add picture</a:t>
            </a:r>
            <a:endParaRPr lang="en-US" dirty="0"/>
          </a:p>
        </p:txBody>
      </p:sp>
      <p:sp>
        <p:nvSpPr>
          <p:cNvPr id="7" name="Picture Placeholder 7"/>
          <p:cNvSpPr>
            <a:spLocks noGrp="1"/>
          </p:cNvSpPr>
          <p:nvPr>
            <p:ph type="pic" sz="quarter" idx="17"/>
          </p:nvPr>
        </p:nvSpPr>
        <p:spPr>
          <a:xfrm>
            <a:off x="6082350" y="4345459"/>
            <a:ext cx="2777489" cy="2092085"/>
          </a:xfrm>
          <a:solidFill>
            <a:srgbClr val="989BA0"/>
          </a:solidFill>
        </p:spPr>
        <p:txBody>
          <a:bodyPr/>
          <a:lstStyle/>
          <a:p>
            <a:r>
              <a:rPr lang="en-US" smtClean="0"/>
              <a:t>Click icon to add picture</a:t>
            </a:r>
            <a:endParaRPr lang="en-US"/>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Picture Placeholder 7"/>
          <p:cNvSpPr>
            <a:spLocks noGrp="1"/>
          </p:cNvSpPr>
          <p:nvPr>
            <p:ph type="pic" sz="quarter" idx="18"/>
          </p:nvPr>
        </p:nvSpPr>
        <p:spPr>
          <a:xfrm>
            <a:off x="297214" y="2152650"/>
            <a:ext cx="2777489" cy="2087843"/>
          </a:xfrm>
          <a:solidFill>
            <a:srgbClr val="989BA0"/>
          </a:solidFill>
        </p:spPr>
        <p:txBody>
          <a:bodyPr/>
          <a:lstStyle/>
          <a:p>
            <a:r>
              <a:rPr lang="en-US" smtClean="0"/>
              <a:t>Click icon to add picture</a:t>
            </a:r>
            <a:endParaRPr lang="en-US" dirty="0"/>
          </a:p>
        </p:txBody>
      </p:sp>
      <p:sp>
        <p:nvSpPr>
          <p:cNvPr id="9" name="Picture Placeholder 7"/>
          <p:cNvSpPr>
            <a:spLocks noGrp="1"/>
          </p:cNvSpPr>
          <p:nvPr>
            <p:ph type="pic" sz="quarter" idx="19"/>
          </p:nvPr>
        </p:nvSpPr>
        <p:spPr>
          <a:xfrm>
            <a:off x="3184028" y="2152650"/>
            <a:ext cx="2777489" cy="2092594"/>
          </a:xfrm>
          <a:solidFill>
            <a:srgbClr val="989BA0"/>
          </a:solidFill>
        </p:spPr>
        <p:txBody>
          <a:bodyPr/>
          <a:lstStyle/>
          <a:p>
            <a:r>
              <a:rPr lang="en-US" smtClean="0"/>
              <a:t>Click icon to add picture</a:t>
            </a:r>
            <a:endParaRPr lang="en-US" dirty="0"/>
          </a:p>
        </p:txBody>
      </p:sp>
      <p:sp>
        <p:nvSpPr>
          <p:cNvPr id="10" name="Picture Placeholder 7"/>
          <p:cNvSpPr>
            <a:spLocks noGrp="1"/>
          </p:cNvSpPr>
          <p:nvPr>
            <p:ph type="pic" sz="quarter" idx="20"/>
          </p:nvPr>
        </p:nvSpPr>
        <p:spPr>
          <a:xfrm>
            <a:off x="6070841" y="2152650"/>
            <a:ext cx="2777489" cy="2092594"/>
          </a:xfrm>
          <a:solidFill>
            <a:srgbClr val="989BA0"/>
          </a:solidFill>
        </p:spPr>
        <p:txBody>
          <a:bodyPr/>
          <a:lstStyle/>
          <a:p>
            <a:r>
              <a:rPr lang="en-US" smtClean="0"/>
              <a:t>Click icon to add picture</a:t>
            </a:r>
            <a:endParaRPr lang="en-US"/>
          </a:p>
        </p:txBody>
      </p:sp>
    </p:spTree>
    <p:extLst>
      <p:ext uri="{BB962C8B-B14F-4D97-AF65-F5344CB8AC3E}">
        <p14:creationId xmlns:p14="http://schemas.microsoft.com/office/powerpoint/2010/main" val="2635764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TL, Text, 2 Tall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3850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79" y="858997"/>
            <a:ext cx="2843339" cy="1333500"/>
          </a:xfrm>
        </p:spPr>
        <p:txBody>
          <a:bodyPr/>
          <a:lstStyle/>
          <a:p>
            <a:r>
              <a:rPr lang="en-US" smtClean="0"/>
              <a:t>Click to edit Master title style</a:t>
            </a:r>
            <a:endParaRPr lang="en-US" dirty="0"/>
          </a:p>
        </p:txBody>
      </p:sp>
      <p:sp>
        <p:nvSpPr>
          <p:cNvPr id="4" name="Text Placeholder 3"/>
          <p:cNvSpPr>
            <a:spLocks noGrp="1"/>
          </p:cNvSpPr>
          <p:nvPr>
            <p:ph type="body" sz="quarter" idx="19"/>
          </p:nvPr>
        </p:nvSpPr>
        <p:spPr>
          <a:xfrm>
            <a:off x="217446" y="2448646"/>
            <a:ext cx="2833149" cy="38906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Box 2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5" name="Picture Placeholder 7"/>
          <p:cNvSpPr>
            <a:spLocks noGrp="1"/>
          </p:cNvSpPr>
          <p:nvPr>
            <p:ph type="pic" sz="quarter" idx="16"/>
          </p:nvPr>
        </p:nvSpPr>
        <p:spPr>
          <a:xfrm>
            <a:off x="3180501" y="713052"/>
            <a:ext cx="2777489" cy="5757652"/>
          </a:xfrm>
          <a:solidFill>
            <a:srgbClr val="989BA0"/>
          </a:solidFill>
        </p:spPr>
        <p:txBody>
          <a:bodyPr/>
          <a:lstStyle/>
          <a:p>
            <a:r>
              <a:rPr lang="en-US" smtClean="0"/>
              <a:t>Click icon to add picture</a:t>
            </a:r>
            <a:endParaRPr lang="en-US"/>
          </a:p>
        </p:txBody>
      </p:sp>
      <p:sp>
        <p:nvSpPr>
          <p:cNvPr id="16" name="Picture Placeholder 7"/>
          <p:cNvSpPr>
            <a:spLocks noGrp="1"/>
          </p:cNvSpPr>
          <p:nvPr>
            <p:ph type="pic" sz="quarter" idx="17"/>
          </p:nvPr>
        </p:nvSpPr>
        <p:spPr>
          <a:xfrm>
            <a:off x="6067314" y="713052"/>
            <a:ext cx="2777489" cy="5757652"/>
          </a:xfrm>
          <a:solidFill>
            <a:srgbClr val="989BA0"/>
          </a:solidFill>
        </p:spPr>
        <p:txBody>
          <a:bodyPr/>
          <a:lstStyle/>
          <a:p>
            <a:r>
              <a:rPr lang="en-US" smtClean="0"/>
              <a:t>Click icon to add picture</a:t>
            </a:r>
            <a:endParaRPr lang="en-US"/>
          </a:p>
        </p:txBody>
      </p:sp>
      <p:grpSp>
        <p:nvGrpSpPr>
          <p:cNvPr id="11" name="Group 10"/>
          <p:cNvGrpSpPr/>
          <p:nvPr userDrawn="1"/>
        </p:nvGrpSpPr>
        <p:grpSpPr>
          <a:xfrm>
            <a:off x="284310" y="583563"/>
            <a:ext cx="8571827" cy="1672331"/>
            <a:chOff x="454896" y="700275"/>
            <a:chExt cx="13714923" cy="2006797"/>
          </a:xfrm>
        </p:grpSpPr>
        <p:cxnSp>
          <p:nvCxnSpPr>
            <p:cNvPr id="12" name="Straight Connector 11"/>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H="1">
              <a:off x="454897" y="2707072"/>
              <a:ext cx="443850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2304793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TL, Text, 3 Tall Images">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460285" y="713053"/>
            <a:ext cx="2052579" cy="5762288"/>
          </a:xfrm>
          <a:solidFill>
            <a:schemeClr val="bg1">
              <a:lumMod val="60000"/>
              <a:lumOff val="40000"/>
            </a:schemeClr>
          </a:solidFill>
        </p:spPr>
        <p:txBody>
          <a:bodyPr/>
          <a:lstStyle/>
          <a:p>
            <a:r>
              <a:rPr lang="en-US" smtClean="0"/>
              <a:t>Click icon to add picture</a:t>
            </a:r>
            <a:endParaRPr lang="en-US"/>
          </a:p>
        </p:txBody>
      </p:sp>
      <p:sp>
        <p:nvSpPr>
          <p:cNvPr id="9" name="Picture Placeholder 7"/>
          <p:cNvSpPr>
            <a:spLocks noGrp="1"/>
          </p:cNvSpPr>
          <p:nvPr>
            <p:ph type="pic" sz="quarter" idx="14"/>
          </p:nvPr>
        </p:nvSpPr>
        <p:spPr>
          <a:xfrm>
            <a:off x="4624465" y="713053"/>
            <a:ext cx="2054283" cy="5762288"/>
          </a:xfrm>
          <a:solidFill>
            <a:schemeClr val="bg1">
              <a:lumMod val="60000"/>
              <a:lumOff val="40000"/>
            </a:schemeClr>
          </a:solidFill>
        </p:spPr>
        <p:txBody>
          <a:bodyPr/>
          <a:lstStyle/>
          <a:p>
            <a:r>
              <a:rPr lang="en-US" smtClean="0"/>
              <a:t>Click icon to add picture</a:t>
            </a:r>
            <a:endParaRPr lang="en-US"/>
          </a:p>
        </p:txBody>
      </p:sp>
      <p:sp>
        <p:nvSpPr>
          <p:cNvPr id="10" name="Picture Placeholder 7"/>
          <p:cNvSpPr>
            <a:spLocks noGrp="1"/>
          </p:cNvSpPr>
          <p:nvPr>
            <p:ph type="pic" sz="quarter" idx="15"/>
          </p:nvPr>
        </p:nvSpPr>
        <p:spPr>
          <a:xfrm>
            <a:off x="6790349" y="713053"/>
            <a:ext cx="2054283" cy="5762288"/>
          </a:xfrm>
          <a:solidFill>
            <a:schemeClr val="bg1">
              <a:lumMod val="60000"/>
              <a:lumOff val="40000"/>
            </a:schemeClr>
          </a:solidFill>
        </p:spPr>
        <p:txBody>
          <a:bodyPr/>
          <a:lstStyle/>
          <a:p>
            <a:r>
              <a:rPr lang="en-US" smtClean="0"/>
              <a:t>Click icon to add picture</a:t>
            </a:r>
            <a:endParaRPr lang="en-US"/>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329477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0" y="858997"/>
            <a:ext cx="2195099" cy="1333500"/>
          </a:xfrm>
        </p:spPr>
        <p:txBody>
          <a:bodyPr/>
          <a:lstStyle/>
          <a:p>
            <a:r>
              <a:rPr lang="en-US" smtClean="0"/>
              <a:t>Click to edit Master title style</a:t>
            </a:r>
            <a:endParaRPr lang="en-US" dirty="0"/>
          </a:p>
        </p:txBody>
      </p:sp>
      <p:sp>
        <p:nvSpPr>
          <p:cNvPr id="4" name="Text Placeholder 3"/>
          <p:cNvSpPr>
            <a:spLocks noGrp="1"/>
          </p:cNvSpPr>
          <p:nvPr>
            <p:ph type="body" sz="quarter" idx="19"/>
          </p:nvPr>
        </p:nvSpPr>
        <p:spPr>
          <a:xfrm>
            <a:off x="217446" y="2448646"/>
            <a:ext cx="2187233" cy="38906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Box 2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grpSp>
        <p:nvGrpSpPr>
          <p:cNvPr id="12" name="Group 11"/>
          <p:cNvGrpSpPr/>
          <p:nvPr userDrawn="1"/>
        </p:nvGrpSpPr>
        <p:grpSpPr>
          <a:xfrm>
            <a:off x="284310" y="583563"/>
            <a:ext cx="8571827" cy="1672331"/>
            <a:chOff x="454896" y="700275"/>
            <a:chExt cx="13714923" cy="2006797"/>
          </a:xfrm>
        </p:grpSpPr>
        <p:cxnSp>
          <p:nvCxnSpPr>
            <p:cNvPr id="13" name="Straight Connector 12"/>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H="1">
              <a:off x="454897" y="2707072"/>
              <a:ext cx="329477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7114155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TL, 1/3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1" y="858997"/>
            <a:ext cx="2866769" cy="1333500"/>
          </a:xfrm>
        </p:spPr>
        <p:txBody>
          <a:bodyPr/>
          <a:lstStyle/>
          <a:p>
            <a:r>
              <a:rPr lang="en-US" smtClean="0"/>
              <a:t>Click to edit Master title style</a:t>
            </a:r>
            <a:endParaRPr lang="en-US" dirty="0"/>
          </a:p>
        </p:txBody>
      </p:sp>
      <p:sp>
        <p:nvSpPr>
          <p:cNvPr id="4" name="Text Placeholder 3"/>
          <p:cNvSpPr>
            <a:spLocks noGrp="1"/>
          </p:cNvSpPr>
          <p:nvPr>
            <p:ph type="body" sz="quarter" idx="19"/>
          </p:nvPr>
        </p:nvSpPr>
        <p:spPr>
          <a:xfrm>
            <a:off x="217445" y="2448646"/>
            <a:ext cx="2856496" cy="38906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Box 2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grpSp>
        <p:nvGrpSpPr>
          <p:cNvPr id="9" name="Group 8"/>
          <p:cNvGrpSpPr/>
          <p:nvPr userDrawn="1"/>
        </p:nvGrpSpPr>
        <p:grpSpPr>
          <a:xfrm>
            <a:off x="284310" y="583563"/>
            <a:ext cx="8571827" cy="1672331"/>
            <a:chOff x="454896" y="700275"/>
            <a:chExt cx="13714923" cy="2006797"/>
          </a:xfrm>
        </p:grpSpPr>
        <p:cxnSp>
          <p:nvCxnSpPr>
            <p:cNvPr id="10" name="Straight Connector 9"/>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2" name="TextBox 11"/>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20483332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TL, Sub, 1/3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1" y="858997"/>
            <a:ext cx="2866769" cy="1333500"/>
          </a:xfrm>
        </p:spPr>
        <p:txBody>
          <a:bodyPr/>
          <a:lstStyle/>
          <a:p>
            <a:r>
              <a:rPr lang="en-US" smtClean="0"/>
              <a:t>Click to edit Master title style</a:t>
            </a:r>
            <a:endParaRPr lang="en-US" dirty="0"/>
          </a:p>
        </p:txBody>
      </p:sp>
      <p:sp>
        <p:nvSpPr>
          <p:cNvPr id="4" name="Text Placeholder 3"/>
          <p:cNvSpPr>
            <a:spLocks noGrp="1"/>
          </p:cNvSpPr>
          <p:nvPr>
            <p:ph type="body" sz="quarter" idx="19"/>
          </p:nvPr>
        </p:nvSpPr>
        <p:spPr>
          <a:xfrm>
            <a:off x="217445" y="2884303"/>
            <a:ext cx="2856496" cy="34446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Box 2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9" name="Text Placeholder 4"/>
          <p:cNvSpPr>
            <a:spLocks noGrp="1"/>
          </p:cNvSpPr>
          <p:nvPr>
            <p:ph type="body" sz="quarter" idx="13"/>
          </p:nvPr>
        </p:nvSpPr>
        <p:spPr>
          <a:xfrm>
            <a:off x="215868" y="2448575"/>
            <a:ext cx="2865855" cy="403489"/>
          </a:xfrm>
        </p:spPr>
        <p:txBody>
          <a:bodyPr/>
          <a:lstStyle>
            <a:lvl1pPr>
              <a:defRPr b="1" i="0" cap="all">
                <a:latin typeface="Arial"/>
                <a:cs typeface="Arial"/>
              </a:defRPr>
            </a:lvl1pPr>
          </a:lstStyle>
          <a:p>
            <a:pPr lvl="0"/>
            <a:r>
              <a:rPr lang="en-US" smtClean="0"/>
              <a:t>Click to edit Master text styles</a:t>
            </a:r>
          </a:p>
        </p:txBody>
      </p:sp>
      <p:grpSp>
        <p:nvGrpSpPr>
          <p:cNvPr id="10" name="Group 9"/>
          <p:cNvGrpSpPr/>
          <p:nvPr userDrawn="1"/>
        </p:nvGrpSpPr>
        <p:grpSpPr>
          <a:xfrm>
            <a:off x="284310" y="583563"/>
            <a:ext cx="8571827" cy="1672331"/>
            <a:chOff x="454896" y="700275"/>
            <a:chExt cx="13714923" cy="2006797"/>
          </a:xfrm>
        </p:grpSpPr>
        <p:cxnSp>
          <p:nvCxnSpPr>
            <p:cNvPr id="11" name="Straight Connector 10"/>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3" name="TextBox 1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6286976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TL, 3 Column text">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14315" y="2755646"/>
            <a:ext cx="2735113" cy="33927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5" name="Text Placeholder 4"/>
          <p:cNvSpPr>
            <a:spLocks noGrp="1"/>
          </p:cNvSpPr>
          <p:nvPr>
            <p:ph type="body" sz="quarter" idx="13"/>
          </p:nvPr>
        </p:nvSpPr>
        <p:spPr>
          <a:xfrm>
            <a:off x="215870" y="2321046"/>
            <a:ext cx="2733653" cy="403489"/>
          </a:xfrm>
        </p:spPr>
        <p:txBody>
          <a:bodyPr/>
          <a:lstStyle>
            <a:lvl1pPr>
              <a:defRPr b="1" i="0" cap="all">
                <a:latin typeface="Arial"/>
                <a:cs typeface="Arial"/>
              </a:defRPr>
            </a:lvl1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9"/>
          <p:cNvSpPr>
            <a:spLocks noGrp="1"/>
          </p:cNvSpPr>
          <p:nvPr>
            <p:ph type="body" sz="quarter" idx="15"/>
          </p:nvPr>
        </p:nvSpPr>
        <p:spPr>
          <a:xfrm>
            <a:off x="3151189" y="2755646"/>
            <a:ext cx="2735113" cy="33927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4"/>
          <p:cNvSpPr>
            <a:spLocks noGrp="1"/>
          </p:cNvSpPr>
          <p:nvPr>
            <p:ph type="body" sz="quarter" idx="16"/>
          </p:nvPr>
        </p:nvSpPr>
        <p:spPr>
          <a:xfrm>
            <a:off x="3152744" y="2321046"/>
            <a:ext cx="2733653" cy="403489"/>
          </a:xfrm>
        </p:spPr>
        <p:txBody>
          <a:bodyPr/>
          <a:lstStyle>
            <a:lvl1pPr>
              <a:defRPr b="1" i="0" cap="all">
                <a:latin typeface="Arial"/>
                <a:cs typeface="Arial"/>
              </a:defRPr>
            </a:lvl1pPr>
          </a:lstStyle>
          <a:p>
            <a:pPr lvl="0"/>
            <a:r>
              <a:rPr lang="en-US" smtClean="0"/>
              <a:t>Click to edit Master text styles</a:t>
            </a:r>
          </a:p>
        </p:txBody>
      </p:sp>
      <p:sp>
        <p:nvSpPr>
          <p:cNvPr id="9" name="Text Placeholder 9"/>
          <p:cNvSpPr>
            <a:spLocks noGrp="1"/>
          </p:cNvSpPr>
          <p:nvPr>
            <p:ph type="body" sz="quarter" idx="17"/>
          </p:nvPr>
        </p:nvSpPr>
        <p:spPr>
          <a:xfrm>
            <a:off x="6116229" y="2755646"/>
            <a:ext cx="2735113" cy="33927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8"/>
          </p:nvPr>
        </p:nvSpPr>
        <p:spPr>
          <a:xfrm>
            <a:off x="6117783" y="2321046"/>
            <a:ext cx="2733653" cy="403489"/>
          </a:xfrm>
        </p:spPr>
        <p:txBody>
          <a:bodyPr/>
          <a:lstStyle>
            <a:lvl1pPr>
              <a:defRPr b="1" i="0" cap="all">
                <a:latin typeface="Arial"/>
                <a:cs typeface="Arial"/>
              </a:defRPr>
            </a:lvl1pPr>
          </a:lstStyle>
          <a:p>
            <a:pPr lvl="0"/>
            <a:r>
              <a:rPr lang="en-US" smtClean="0"/>
              <a:t>Click to edit Master text styles</a:t>
            </a:r>
          </a:p>
        </p:txBody>
      </p:sp>
    </p:spTree>
    <p:extLst>
      <p:ext uri="{BB962C8B-B14F-4D97-AF65-F5344CB8AC3E}">
        <p14:creationId xmlns:p14="http://schemas.microsoft.com/office/powerpoint/2010/main" val="2614782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3 Tall Images w Captions">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3046095" cy="6858000"/>
          </a:xfrm>
          <a:solidFill>
            <a:srgbClr val="989BA0"/>
          </a:solidFill>
        </p:spPr>
        <p:txBody>
          <a:bodyPr/>
          <a:lstStyle/>
          <a:p>
            <a:r>
              <a:rPr lang="en-US" smtClean="0"/>
              <a:t>Click icon to add picture</a:t>
            </a:r>
            <a:endParaRPr lang="en-US" dirty="0"/>
          </a:p>
        </p:txBody>
      </p:sp>
      <p:sp>
        <p:nvSpPr>
          <p:cNvPr id="5" name="Picture Placeholder 7"/>
          <p:cNvSpPr>
            <a:spLocks noGrp="1"/>
          </p:cNvSpPr>
          <p:nvPr>
            <p:ph type="pic" sz="quarter" idx="16"/>
          </p:nvPr>
        </p:nvSpPr>
        <p:spPr>
          <a:xfrm>
            <a:off x="3046095" y="0"/>
            <a:ext cx="3051811" cy="6858000"/>
          </a:xfrm>
          <a:solidFill>
            <a:srgbClr val="989BA0"/>
          </a:solidFill>
        </p:spPr>
        <p:txBody>
          <a:bodyPr/>
          <a:lstStyle/>
          <a:p>
            <a:r>
              <a:rPr lang="en-US" smtClean="0"/>
              <a:t>Click icon to add picture</a:t>
            </a:r>
            <a:endParaRPr lang="en-US"/>
          </a:p>
        </p:txBody>
      </p:sp>
      <p:sp>
        <p:nvSpPr>
          <p:cNvPr id="7" name="Picture Placeholder 7"/>
          <p:cNvSpPr>
            <a:spLocks noGrp="1"/>
          </p:cNvSpPr>
          <p:nvPr>
            <p:ph type="pic" sz="quarter" idx="17"/>
          </p:nvPr>
        </p:nvSpPr>
        <p:spPr>
          <a:xfrm>
            <a:off x="6097906" y="0"/>
            <a:ext cx="3046095" cy="6858000"/>
          </a:xfrm>
          <a:solidFill>
            <a:srgbClr val="989BA0"/>
          </a:solidFill>
        </p:spPr>
        <p:txBody>
          <a:bodyPr/>
          <a:lstStyle/>
          <a:p>
            <a:r>
              <a:rPr lang="en-US" smtClean="0"/>
              <a:t>Click icon to add picture</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sp>
        <p:nvSpPr>
          <p:cNvPr id="9" name="Text Placeholder 8"/>
          <p:cNvSpPr>
            <a:spLocks noGrp="1"/>
          </p:cNvSpPr>
          <p:nvPr>
            <p:ph type="body" sz="quarter" idx="18"/>
          </p:nvPr>
        </p:nvSpPr>
        <p:spPr>
          <a:xfrm>
            <a:off x="0" y="5664086"/>
            <a:ext cx="2339699" cy="349481"/>
          </a:xfrm>
          <a:solidFill>
            <a:schemeClr val="bg2"/>
          </a:solidFill>
        </p:spPr>
        <p:txBody>
          <a:bodyPr lIns="320040" tIns="108814" bIns="108814" anchor="ctr">
            <a:spAutoFit/>
          </a:bodyPr>
          <a:lstStyle>
            <a:lvl1pPr>
              <a:defRPr sz="800">
                <a:solidFill>
                  <a:srgbClr val="FFFFFF"/>
                </a:solidFill>
              </a:defRPr>
            </a:lvl1pPr>
            <a:lvl2pPr>
              <a:defRPr sz="800"/>
            </a:lvl2pPr>
            <a:lvl3pPr>
              <a:defRPr sz="800"/>
            </a:lvl3pPr>
            <a:lvl4pPr>
              <a:defRPr sz="800"/>
            </a:lvl4pPr>
            <a:lvl5pPr>
              <a:defRPr sz="800"/>
            </a:lvl5pPr>
          </a:lstStyle>
          <a:p>
            <a:pPr lvl="0"/>
            <a:r>
              <a:rPr lang="en-US" smtClean="0"/>
              <a:t>Click to edit Master text styles</a:t>
            </a:r>
          </a:p>
        </p:txBody>
      </p:sp>
      <p:sp>
        <p:nvSpPr>
          <p:cNvPr id="10" name="Text Placeholder 8"/>
          <p:cNvSpPr>
            <a:spLocks noGrp="1"/>
          </p:cNvSpPr>
          <p:nvPr>
            <p:ph type="body" sz="quarter" idx="19"/>
          </p:nvPr>
        </p:nvSpPr>
        <p:spPr>
          <a:xfrm>
            <a:off x="3047875" y="5664086"/>
            <a:ext cx="2339699" cy="349481"/>
          </a:xfrm>
          <a:solidFill>
            <a:schemeClr val="bg2"/>
          </a:solidFill>
        </p:spPr>
        <p:txBody>
          <a:bodyPr lIns="320040" tIns="108814" bIns="108814" anchor="ctr">
            <a:spAutoFit/>
          </a:bodyPr>
          <a:lstStyle>
            <a:lvl1pPr>
              <a:defRPr sz="800">
                <a:solidFill>
                  <a:srgbClr val="FFFFFF"/>
                </a:solidFill>
              </a:defRPr>
            </a:lvl1pPr>
            <a:lvl2pPr>
              <a:defRPr sz="800"/>
            </a:lvl2pPr>
            <a:lvl3pPr>
              <a:defRPr sz="800"/>
            </a:lvl3pPr>
            <a:lvl4pPr>
              <a:defRPr sz="800"/>
            </a:lvl4pPr>
            <a:lvl5pPr>
              <a:defRPr sz="800"/>
            </a:lvl5pPr>
          </a:lstStyle>
          <a:p>
            <a:pPr lvl="0"/>
            <a:r>
              <a:rPr lang="en-US" smtClean="0"/>
              <a:t>Click to edit Master text styles</a:t>
            </a:r>
          </a:p>
        </p:txBody>
      </p:sp>
      <p:sp>
        <p:nvSpPr>
          <p:cNvPr id="11" name="Text Placeholder 8"/>
          <p:cNvSpPr>
            <a:spLocks noGrp="1"/>
          </p:cNvSpPr>
          <p:nvPr>
            <p:ph type="body" sz="quarter" idx="20"/>
          </p:nvPr>
        </p:nvSpPr>
        <p:spPr>
          <a:xfrm>
            <a:off x="6098105" y="5664086"/>
            <a:ext cx="2339699" cy="349481"/>
          </a:xfrm>
          <a:solidFill>
            <a:schemeClr val="bg2"/>
          </a:solidFill>
        </p:spPr>
        <p:txBody>
          <a:bodyPr lIns="320040" tIns="108814" bIns="108814" anchor="ctr">
            <a:spAutoFit/>
          </a:bodyPr>
          <a:lstStyle>
            <a:lvl1pPr>
              <a:defRPr sz="800">
                <a:solidFill>
                  <a:srgbClr val="FFFFFF"/>
                </a:solidFill>
              </a:defRPr>
            </a:lvl1pPr>
            <a:lvl2pPr>
              <a:defRPr sz="800"/>
            </a:lvl2pPr>
            <a:lvl3pPr>
              <a:defRPr sz="800"/>
            </a:lvl3pPr>
            <a:lvl4pPr>
              <a:defRPr sz="800"/>
            </a:lvl4pPr>
            <a:lvl5pPr>
              <a:defRPr sz="800"/>
            </a:lvl5pPr>
          </a:lstStyle>
          <a:p>
            <a:pPr lvl="0"/>
            <a:r>
              <a:rPr lang="en-US" smtClean="0"/>
              <a:t>Click to edit Master text styles</a:t>
            </a:r>
          </a:p>
        </p:txBody>
      </p:sp>
    </p:spTree>
    <p:extLst>
      <p:ext uri="{BB962C8B-B14F-4D97-AF65-F5344CB8AC3E}">
        <p14:creationId xmlns:p14="http://schemas.microsoft.com/office/powerpoint/2010/main" val="13053936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Full Image w Caption">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smtClean="0"/>
              <a:t>Click icon to add picture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sp>
        <p:nvSpPr>
          <p:cNvPr id="9" name="Text Placeholder 8"/>
          <p:cNvSpPr>
            <a:spLocks noGrp="1"/>
          </p:cNvSpPr>
          <p:nvPr>
            <p:ph type="body" sz="quarter" idx="18"/>
          </p:nvPr>
        </p:nvSpPr>
        <p:spPr>
          <a:xfrm>
            <a:off x="0" y="5664086"/>
            <a:ext cx="2339699" cy="349481"/>
          </a:xfrm>
          <a:solidFill>
            <a:schemeClr val="bg2"/>
          </a:solidFill>
        </p:spPr>
        <p:txBody>
          <a:bodyPr lIns="320040" tIns="108814" bIns="108814" anchor="ctr">
            <a:spAutoFit/>
          </a:bodyPr>
          <a:lstStyle>
            <a:lvl1pPr>
              <a:defRPr sz="800">
                <a:solidFill>
                  <a:srgbClr val="FFFFFF"/>
                </a:solidFill>
              </a:defRPr>
            </a:lvl1pPr>
            <a:lvl2pPr>
              <a:defRPr sz="800"/>
            </a:lvl2pPr>
            <a:lvl3pPr>
              <a:defRPr sz="800"/>
            </a:lvl3pPr>
            <a:lvl4pPr>
              <a:defRPr sz="800"/>
            </a:lvl4pPr>
            <a:lvl5pPr>
              <a:defRPr sz="800"/>
            </a:lvl5pPr>
          </a:lstStyle>
          <a:p>
            <a:pPr lvl="0"/>
            <a:r>
              <a:rPr lang="en-US" smtClean="0"/>
              <a:t>Click to edit Master text styles</a:t>
            </a:r>
          </a:p>
        </p:txBody>
      </p:sp>
    </p:spTree>
    <p:extLst>
      <p:ext uri="{BB962C8B-B14F-4D97-AF65-F5344CB8AC3E}">
        <p14:creationId xmlns:p14="http://schemas.microsoft.com/office/powerpoint/2010/main" val="2801659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Full Image w WT TTL, Top">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smtClean="0"/>
              <a:t>Click icon to add picture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8" name="Straight Connector 7"/>
          <p:cNvCxnSpPr/>
          <p:nvPr/>
        </p:nvCxnSpPr>
        <p:spPr>
          <a:xfrm flipH="1">
            <a:off x="284310" y="2254391"/>
            <a:ext cx="8571827" cy="1504"/>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ext Placeholder 9"/>
          <p:cNvSpPr>
            <a:spLocks noGrp="1"/>
          </p:cNvSpPr>
          <p:nvPr>
            <p:ph type="body" sz="quarter" idx="16"/>
          </p:nvPr>
        </p:nvSpPr>
        <p:spPr>
          <a:xfrm>
            <a:off x="210405" y="2355353"/>
            <a:ext cx="8684617" cy="705401"/>
          </a:xfrm>
        </p:spPr>
        <p:txBody>
          <a:bodyPr/>
          <a:lstStyle>
            <a:lvl1pPr>
              <a:defRPr>
                <a:solidFill>
                  <a:schemeClr val="tx1"/>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p:txBody>
      </p:sp>
      <p:sp>
        <p:nvSpPr>
          <p:cNvPr id="10" name="Title 1"/>
          <p:cNvSpPr txBox="1">
            <a:spLocks/>
          </p:cNvSpPr>
          <p:nvPr/>
        </p:nvSpPr>
        <p:spPr>
          <a:xfrm>
            <a:off x="180487" y="879630"/>
            <a:ext cx="8475345" cy="1333500"/>
          </a:xfrm>
          <a:prstGeom prst="rect">
            <a:avLst/>
          </a:prstGeom>
        </p:spPr>
        <p:txBody>
          <a:bodyPr vert="horz" lIns="91435" tIns="45718" rIns="91435" bIns="45718" rtlCol="0" anchor="b">
            <a:normAutofit/>
          </a:bodyPr>
          <a:lstStyle>
            <a:lvl1pPr algn="l" defTabSz="914354" rtl="0" eaLnBrk="1" latinLnBrk="0" hangingPunct="1">
              <a:lnSpc>
                <a:spcPct val="93000"/>
              </a:lnSpc>
              <a:spcBef>
                <a:spcPct val="0"/>
              </a:spcBef>
              <a:buNone/>
              <a:defRPr sz="2400" b="0" i="0" kern="1000" spc="84">
                <a:solidFill>
                  <a:schemeClr val="bg2"/>
                </a:solidFill>
                <a:latin typeface="FreightDisp Pro Book"/>
                <a:ea typeface="+mj-ea"/>
                <a:cs typeface="FreightDisp Pro Book"/>
              </a:defRPr>
            </a:lvl1pPr>
          </a:lstStyle>
          <a:p>
            <a:r>
              <a:rPr lang="en-US" dirty="0" smtClean="0">
                <a:solidFill>
                  <a:srgbClr val="FFFFFF"/>
                </a:solidFill>
                <a:latin typeface="Georgia"/>
                <a:cs typeface="Georgia"/>
              </a:rPr>
              <a:t>Click to edit Master title style</a:t>
            </a:r>
            <a:endParaRPr lang="en-US" dirty="0">
              <a:solidFill>
                <a:srgbClr val="FFFFFF"/>
              </a:solidFill>
              <a:latin typeface="Georgia"/>
              <a:cs typeface="Georgia"/>
            </a:endParaRPr>
          </a:p>
        </p:txBody>
      </p:sp>
      <p:cxnSp>
        <p:nvCxnSpPr>
          <p:cNvPr id="9" name="Straight Connector 8"/>
          <p:cNvCxnSpPr/>
          <p:nvPr userDrawn="1"/>
        </p:nvCxnSpPr>
        <p:spPr>
          <a:xfrm flipH="1">
            <a:off x="284310" y="2254391"/>
            <a:ext cx="8571827" cy="1504"/>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1" name="Title 1"/>
          <p:cNvSpPr txBox="1">
            <a:spLocks/>
          </p:cNvSpPr>
          <p:nvPr userDrawn="1"/>
        </p:nvSpPr>
        <p:spPr>
          <a:xfrm>
            <a:off x="180487" y="879630"/>
            <a:ext cx="8475345" cy="1333500"/>
          </a:xfrm>
          <a:prstGeom prst="rect">
            <a:avLst/>
          </a:prstGeom>
        </p:spPr>
        <p:txBody>
          <a:bodyPr vert="horz" lIns="91435" tIns="45718" rIns="91435" bIns="45718" rtlCol="0" anchor="b">
            <a:normAutofit/>
          </a:bodyPr>
          <a:lstStyle>
            <a:lvl1pPr algn="l" defTabSz="914354" rtl="0" eaLnBrk="1" latinLnBrk="0" hangingPunct="1">
              <a:lnSpc>
                <a:spcPct val="93000"/>
              </a:lnSpc>
              <a:spcBef>
                <a:spcPct val="0"/>
              </a:spcBef>
              <a:buNone/>
              <a:defRPr sz="2400" b="0" i="0" kern="1000" spc="84">
                <a:solidFill>
                  <a:schemeClr val="bg2"/>
                </a:solidFill>
                <a:latin typeface="FreightDisp Pro Book"/>
                <a:ea typeface="+mj-ea"/>
                <a:cs typeface="FreightDisp Pro Book"/>
              </a:defRPr>
            </a:lvl1pPr>
          </a:lstStyle>
          <a:p>
            <a:r>
              <a:rPr lang="en-US" dirty="0" smtClean="0">
                <a:solidFill>
                  <a:srgbClr val="FFFFFF"/>
                </a:solidFill>
                <a:latin typeface="Georgia"/>
                <a:cs typeface="Georgia"/>
              </a:rPr>
              <a:t>Click to edit Master title style</a:t>
            </a:r>
            <a:endParaRPr lang="en-US" dirty="0">
              <a:solidFill>
                <a:srgbClr val="FFFFFF"/>
              </a:solidFill>
              <a:latin typeface="Georgia"/>
              <a:cs typeface="Georgia"/>
            </a:endParaRPr>
          </a:p>
        </p:txBody>
      </p:sp>
    </p:spTree>
    <p:extLst>
      <p:ext uri="{BB962C8B-B14F-4D97-AF65-F5344CB8AC3E}">
        <p14:creationId xmlns:p14="http://schemas.microsoft.com/office/powerpoint/2010/main" val="315941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Divider - Gray">
    <p:bg>
      <p:bgRef idx="1001">
        <a:schemeClr val="bg1"/>
      </p:bgRef>
    </p:bg>
    <p:spTree>
      <p:nvGrpSpPr>
        <p:cNvPr id="1" name=""/>
        <p:cNvGrpSpPr/>
        <p:nvPr/>
      </p:nvGrpSpPr>
      <p:grpSpPr>
        <a:xfrm>
          <a:off x="0" y="0"/>
          <a:ext cx="0" cy="0"/>
          <a:chOff x="0" y="0"/>
          <a:chExt cx="0" cy="0"/>
        </a:xfrm>
      </p:grpSpPr>
      <p:sp>
        <p:nvSpPr>
          <p:cNvPr id="9" name="Picture Placeholder 7"/>
          <p:cNvSpPr>
            <a:spLocks noGrp="1"/>
          </p:cNvSpPr>
          <p:nvPr>
            <p:ph type="pic" sz="quarter" idx="14"/>
          </p:nvPr>
        </p:nvSpPr>
        <p:spPr>
          <a:xfrm>
            <a:off x="2638143" y="0"/>
            <a:ext cx="6505859" cy="6858000"/>
          </a:xfrm>
          <a:solidFill>
            <a:srgbClr val="989BA0"/>
          </a:solidFill>
        </p:spPr>
        <p:txBody>
          <a:bodyPr/>
          <a:lstStyle/>
          <a:p>
            <a:r>
              <a:rPr lang="en-US" smtClean="0"/>
              <a:t>Click icon to add picture</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15" name="Straight Connector 14"/>
          <p:cNvCxnSpPr/>
          <p:nvPr/>
        </p:nvCxnSpPr>
        <p:spPr>
          <a:xfrm flipH="1">
            <a:off x="284310" y="3032529"/>
            <a:ext cx="2062731" cy="1504"/>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869372"/>
            <a:ext cx="2137261" cy="2117566"/>
          </a:xfrm>
        </p:spPr>
        <p:txBody>
          <a:bodyPr/>
          <a:lstStyle>
            <a:lvl1pPr>
              <a:defRPr>
                <a:solidFill>
                  <a:srgbClr val="FFFFFF"/>
                </a:solidFill>
              </a:defRPr>
            </a:lvl1pPr>
          </a:lstStyle>
          <a:p>
            <a:r>
              <a:rPr lang="en-US" smtClean="0"/>
              <a:t>Click to edit Master title style</a:t>
            </a:r>
            <a:endParaRPr lang="en-US" dirty="0"/>
          </a:p>
        </p:txBody>
      </p:sp>
      <p:sp>
        <p:nvSpPr>
          <p:cNvPr id="5" name="Text Placeholder 4"/>
          <p:cNvSpPr>
            <a:spLocks noGrp="1"/>
          </p:cNvSpPr>
          <p:nvPr>
            <p:ph type="body" sz="quarter" idx="15"/>
          </p:nvPr>
        </p:nvSpPr>
        <p:spPr>
          <a:xfrm>
            <a:off x="210092" y="3249886"/>
            <a:ext cx="2361659" cy="3329781"/>
          </a:xfrm>
        </p:spPr>
        <p:txBody>
          <a:bodyPr/>
          <a:lstStyle>
            <a:lvl1pPr>
              <a:lnSpc>
                <a:spcPct val="120000"/>
              </a:lnSpc>
              <a:defRPr sz="1400" cap="all">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flipH="1">
            <a:off x="284310" y="3032529"/>
            <a:ext cx="2062731" cy="1504"/>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984405"/>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Full Image w GRAY TTL, Top">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smtClean="0"/>
              <a:t>Click icon to add picture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8" name="Straight Connector 7"/>
          <p:cNvCxnSpPr/>
          <p:nvPr/>
        </p:nvCxnSpPr>
        <p:spPr>
          <a:xfrm flipH="1">
            <a:off x="284310" y="2254391"/>
            <a:ext cx="8571827" cy="1504"/>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Text Placeholder 9"/>
          <p:cNvSpPr>
            <a:spLocks noGrp="1"/>
          </p:cNvSpPr>
          <p:nvPr>
            <p:ph type="body" sz="quarter" idx="16"/>
          </p:nvPr>
        </p:nvSpPr>
        <p:spPr>
          <a:xfrm>
            <a:off x="210405" y="2355353"/>
            <a:ext cx="8684617" cy="705401"/>
          </a:xfrm>
        </p:spPr>
        <p:txBody>
          <a:bodyPr/>
          <a:lstStyle>
            <a:lvl1pPr>
              <a:defRPr>
                <a:solidFill>
                  <a:schemeClr val="bg2"/>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p:txBody>
      </p:sp>
      <p:sp>
        <p:nvSpPr>
          <p:cNvPr id="9" name="Title 1"/>
          <p:cNvSpPr txBox="1">
            <a:spLocks/>
          </p:cNvSpPr>
          <p:nvPr/>
        </p:nvSpPr>
        <p:spPr>
          <a:xfrm>
            <a:off x="180487" y="879630"/>
            <a:ext cx="8475345" cy="1333500"/>
          </a:xfrm>
          <a:prstGeom prst="rect">
            <a:avLst/>
          </a:prstGeom>
        </p:spPr>
        <p:txBody>
          <a:bodyPr vert="horz" lIns="91435" tIns="45718" rIns="91435" bIns="45718" rtlCol="0" anchor="b">
            <a:normAutofit/>
          </a:bodyPr>
          <a:lstStyle>
            <a:lvl1pPr algn="l" defTabSz="914354" rtl="0" eaLnBrk="1" latinLnBrk="0" hangingPunct="1">
              <a:lnSpc>
                <a:spcPct val="93000"/>
              </a:lnSpc>
              <a:spcBef>
                <a:spcPct val="0"/>
              </a:spcBef>
              <a:buNone/>
              <a:defRPr sz="2400" b="0" i="0" kern="1000" spc="84">
                <a:solidFill>
                  <a:schemeClr val="bg2"/>
                </a:solidFill>
                <a:latin typeface="FreightDisp Pro Book"/>
                <a:ea typeface="+mj-ea"/>
                <a:cs typeface="FreightDisp Pro Book"/>
              </a:defRPr>
            </a:lvl1pPr>
          </a:lstStyle>
          <a:p>
            <a:r>
              <a:rPr lang="en-US" dirty="0" smtClean="0">
                <a:solidFill>
                  <a:srgbClr val="404347"/>
                </a:solidFill>
                <a:latin typeface="Georgia"/>
                <a:cs typeface="Georgia"/>
              </a:rPr>
              <a:t>Click to edit Master title style</a:t>
            </a:r>
            <a:endParaRPr lang="en-US" dirty="0">
              <a:solidFill>
                <a:srgbClr val="404347"/>
              </a:solidFill>
              <a:latin typeface="Georgia"/>
              <a:cs typeface="Georgia"/>
            </a:endParaRPr>
          </a:p>
        </p:txBody>
      </p:sp>
      <p:cxnSp>
        <p:nvCxnSpPr>
          <p:cNvPr id="7" name="Straight Connector 6"/>
          <p:cNvCxnSpPr/>
          <p:nvPr userDrawn="1"/>
        </p:nvCxnSpPr>
        <p:spPr>
          <a:xfrm flipH="1">
            <a:off x="284310" y="2254391"/>
            <a:ext cx="8571827" cy="1504"/>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1" name="Title 1"/>
          <p:cNvSpPr txBox="1">
            <a:spLocks/>
          </p:cNvSpPr>
          <p:nvPr userDrawn="1"/>
        </p:nvSpPr>
        <p:spPr>
          <a:xfrm>
            <a:off x="180487" y="879630"/>
            <a:ext cx="8475345" cy="1333500"/>
          </a:xfrm>
          <a:prstGeom prst="rect">
            <a:avLst/>
          </a:prstGeom>
        </p:spPr>
        <p:txBody>
          <a:bodyPr vert="horz" lIns="91435" tIns="45718" rIns="91435" bIns="45718" rtlCol="0" anchor="b">
            <a:normAutofit/>
          </a:bodyPr>
          <a:lstStyle>
            <a:lvl1pPr algn="l" defTabSz="914354" rtl="0" eaLnBrk="1" latinLnBrk="0" hangingPunct="1">
              <a:lnSpc>
                <a:spcPct val="93000"/>
              </a:lnSpc>
              <a:spcBef>
                <a:spcPct val="0"/>
              </a:spcBef>
              <a:buNone/>
              <a:defRPr sz="2400" b="0" i="0" kern="1000" spc="84">
                <a:solidFill>
                  <a:schemeClr val="bg2"/>
                </a:solidFill>
                <a:latin typeface="FreightDisp Pro Book"/>
                <a:ea typeface="+mj-ea"/>
                <a:cs typeface="FreightDisp Pro Book"/>
              </a:defRPr>
            </a:lvl1pPr>
          </a:lstStyle>
          <a:p>
            <a:r>
              <a:rPr lang="en-US" dirty="0" smtClean="0">
                <a:solidFill>
                  <a:srgbClr val="404347"/>
                </a:solidFill>
                <a:latin typeface="Georgia"/>
                <a:cs typeface="Georgia"/>
              </a:rPr>
              <a:t>Click to edit Master title style</a:t>
            </a:r>
            <a:endParaRPr lang="en-US" dirty="0">
              <a:solidFill>
                <a:srgbClr val="404347"/>
              </a:solidFill>
              <a:latin typeface="Georgia"/>
              <a:cs typeface="Georgia"/>
            </a:endParaRPr>
          </a:p>
        </p:txBody>
      </p:sp>
    </p:spTree>
    <p:extLst>
      <p:ext uri="{BB962C8B-B14F-4D97-AF65-F5344CB8AC3E}">
        <p14:creationId xmlns:p14="http://schemas.microsoft.com/office/powerpoint/2010/main" val="1480452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Full Image w WT TTL, Bottom">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smtClean="0"/>
              <a:t>Click icon to add picture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8" name="Straight Connector 7"/>
          <p:cNvCxnSpPr/>
          <p:nvPr/>
        </p:nvCxnSpPr>
        <p:spPr>
          <a:xfrm flipH="1">
            <a:off x="284310" y="5894880"/>
            <a:ext cx="8571827" cy="1504"/>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4499486"/>
            <a:ext cx="8475345" cy="1333500"/>
          </a:xfrm>
        </p:spPr>
        <p:txBody>
          <a:bodyPr/>
          <a:lstStyle>
            <a:lvl1pPr>
              <a:defRPr>
                <a:solidFill>
                  <a:srgbClr val="FFFFFF"/>
                </a:solidFill>
              </a:defRPr>
            </a:lvl1pPr>
          </a:lstStyle>
          <a:p>
            <a:r>
              <a:rPr lang="en-US" smtClean="0"/>
              <a:t>Click to edit Master title style</a:t>
            </a:r>
            <a:endParaRPr lang="en-US"/>
          </a:p>
        </p:txBody>
      </p:sp>
      <p:sp>
        <p:nvSpPr>
          <p:cNvPr id="10" name="Text Placeholder 9"/>
          <p:cNvSpPr>
            <a:spLocks noGrp="1"/>
          </p:cNvSpPr>
          <p:nvPr>
            <p:ph type="body" sz="quarter" idx="16"/>
          </p:nvPr>
        </p:nvSpPr>
        <p:spPr>
          <a:xfrm>
            <a:off x="210405" y="5976827"/>
            <a:ext cx="8684617" cy="705401"/>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p:txBody>
      </p:sp>
      <p:cxnSp>
        <p:nvCxnSpPr>
          <p:cNvPr id="7" name="Straight Connector 6"/>
          <p:cNvCxnSpPr/>
          <p:nvPr userDrawn="1"/>
        </p:nvCxnSpPr>
        <p:spPr>
          <a:xfrm flipH="1">
            <a:off x="284310" y="5894880"/>
            <a:ext cx="8571827" cy="1504"/>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77769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Full Image w GRAY TTL, Bottom">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smtClean="0"/>
              <a:t>Click icon to add picture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8" name="Straight Connector 7"/>
          <p:cNvCxnSpPr/>
          <p:nvPr/>
        </p:nvCxnSpPr>
        <p:spPr>
          <a:xfrm flipH="1">
            <a:off x="284310" y="5883540"/>
            <a:ext cx="8571827" cy="1504"/>
          </a:xfrm>
          <a:prstGeom prst="line">
            <a:avLst/>
          </a:prstGeom>
          <a:ln w="19050" cmpd="sng">
            <a:solidFill>
              <a:srgbClr val="515560"/>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4488146"/>
            <a:ext cx="8475345" cy="1333500"/>
          </a:xfrm>
        </p:spPr>
        <p:txBody>
          <a:bodyPr/>
          <a:lstStyle>
            <a:lvl1pPr>
              <a:defRPr>
                <a:solidFill>
                  <a:schemeClr val="bg2"/>
                </a:solidFill>
              </a:defRPr>
            </a:lvl1pPr>
          </a:lstStyle>
          <a:p>
            <a:r>
              <a:rPr lang="en-US" smtClean="0"/>
              <a:t>Click to edit Master title style</a:t>
            </a:r>
            <a:endParaRPr lang="en-US" dirty="0"/>
          </a:p>
        </p:txBody>
      </p:sp>
      <p:sp>
        <p:nvSpPr>
          <p:cNvPr id="7" name="Text Placeholder 9"/>
          <p:cNvSpPr>
            <a:spLocks noGrp="1"/>
          </p:cNvSpPr>
          <p:nvPr>
            <p:ph type="body" sz="quarter" idx="16"/>
          </p:nvPr>
        </p:nvSpPr>
        <p:spPr>
          <a:xfrm>
            <a:off x="210405" y="5976827"/>
            <a:ext cx="8684617" cy="705401"/>
          </a:xfrm>
        </p:spPr>
        <p:txBody>
          <a:bodyPr/>
          <a:lstStyle>
            <a:lvl1pPr>
              <a:defRPr>
                <a:solidFill>
                  <a:schemeClr val="bg2"/>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p:txBody>
      </p:sp>
      <p:cxnSp>
        <p:nvCxnSpPr>
          <p:cNvPr id="9" name="Straight Connector 8"/>
          <p:cNvCxnSpPr/>
          <p:nvPr userDrawn="1"/>
        </p:nvCxnSpPr>
        <p:spPr>
          <a:xfrm flipH="1">
            <a:off x="284310" y="5883540"/>
            <a:ext cx="8571827" cy="1504"/>
          </a:xfrm>
          <a:prstGeom prst="line">
            <a:avLst/>
          </a:prstGeom>
          <a:ln w="19050" cmpd="sng">
            <a:solidFill>
              <a:srgbClr val="51556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1984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Thank You">
    <p:bg>
      <p:bgPr>
        <a:solidFill>
          <a:srgbClr val="51555A"/>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3"/>
          </p:nvPr>
        </p:nvSpPr>
        <p:spPr>
          <a:xfrm>
            <a:off x="0" y="0"/>
            <a:ext cx="9144000" cy="6282532"/>
          </a:xfrm>
          <a:solidFill>
            <a:srgbClr val="989BA0"/>
          </a:solidFill>
        </p:spPr>
        <p:txBody>
          <a:bodyPr/>
          <a:lstStyle/>
          <a:p>
            <a:r>
              <a:rPr lang="en-US" smtClean="0"/>
              <a:t>Click icon to add picture</a:t>
            </a:r>
            <a:endParaRPr lang="en-US"/>
          </a:p>
        </p:txBody>
      </p:sp>
      <p:sp>
        <p:nvSpPr>
          <p:cNvPr id="8" name="Rectangle 7"/>
          <p:cNvSpPr/>
          <p:nvPr/>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sp>
        <p:nvSpPr>
          <p:cNvPr id="2" name="Title 1"/>
          <p:cNvSpPr>
            <a:spLocks noGrp="1"/>
          </p:cNvSpPr>
          <p:nvPr>
            <p:ph type="title"/>
          </p:nvPr>
        </p:nvSpPr>
        <p:spPr>
          <a:xfrm>
            <a:off x="211140" y="1868720"/>
            <a:ext cx="8637189" cy="1689971"/>
          </a:xfrm>
        </p:spPr>
        <p:txBody>
          <a:bodyPr anchor="b" anchorCtr="0">
            <a:normAutofit/>
          </a:bodyPr>
          <a:lstStyle>
            <a:lvl1pPr>
              <a:defRPr sz="5300" b="0" i="0">
                <a:solidFill>
                  <a:schemeClr val="tx1"/>
                </a:solidFill>
                <a:latin typeface="Georgia"/>
                <a:cs typeface="Georgia"/>
              </a:defRPr>
            </a:lvl1pPr>
          </a:lstStyle>
          <a:p>
            <a:r>
              <a:rPr lang="en-US" smtClean="0"/>
              <a:t>Click to edit Master title style</a:t>
            </a:r>
            <a:endParaRPr lang="en-US" dirty="0"/>
          </a:p>
        </p:txBody>
      </p:sp>
      <p:pic>
        <p:nvPicPr>
          <p:cNvPr id="4" name="Picture 3" descr="wesko-98023-Westin Hotels Resorts Brand Logo Knockout version Click.png"/>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cxnSp>
        <p:nvCxnSpPr>
          <p:cNvPr id="10" name="Straight Connector 9"/>
          <p:cNvCxnSpPr/>
          <p:nvPr/>
        </p:nvCxnSpPr>
        <p:spPr>
          <a:xfrm flipH="1">
            <a:off x="284310" y="1257939"/>
            <a:ext cx="8571827" cy="1504"/>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4"/>
          </p:nvPr>
        </p:nvSpPr>
        <p:spPr/>
        <p:txBody>
          <a:bodyPr/>
          <a:lstStyle/>
          <a:p>
            <a:fld id="{74971BB6-1E3E-4357-BA67-16A58EFA7BA6}" type="slidenum">
              <a:rPr lang="en-US" smtClean="0"/>
              <a:pPr/>
              <a:t>‹#›</a:t>
            </a:fld>
            <a:endParaRPr lang="en-US" dirty="0"/>
          </a:p>
        </p:txBody>
      </p:sp>
      <p:sp>
        <p:nvSpPr>
          <p:cNvPr id="9" name="TextBox 8"/>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04347"/>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1" name="Rectangle 10"/>
          <p:cNvSpPr/>
          <p:nvPr userDrawn="1"/>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pic>
        <p:nvPicPr>
          <p:cNvPr id="13" name="Picture 12"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cxnSp>
        <p:nvCxnSpPr>
          <p:cNvPr id="14" name="Straight Connector 13"/>
          <p:cNvCxnSpPr/>
          <p:nvPr userDrawn="1"/>
        </p:nvCxnSpPr>
        <p:spPr>
          <a:xfrm flipH="1">
            <a:off x="284310" y="1257939"/>
            <a:ext cx="8571827" cy="1504"/>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04347"/>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27134483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1_Thank You">
    <p:bg>
      <p:bgPr>
        <a:solidFill>
          <a:srgbClr val="51555A"/>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3"/>
          </p:nvPr>
        </p:nvSpPr>
        <p:spPr>
          <a:xfrm>
            <a:off x="0" y="0"/>
            <a:ext cx="9144000" cy="6858000"/>
          </a:xfrm>
          <a:solidFill>
            <a:srgbClr val="989BA0"/>
          </a:solidFill>
        </p:spPr>
        <p:txBody>
          <a:bodyPr/>
          <a:lstStyle/>
          <a:p>
            <a:r>
              <a:rPr lang="en-US" smtClean="0"/>
              <a:t>Click icon to add picture</a:t>
            </a:r>
            <a:endParaRPr lang="en-US"/>
          </a:p>
        </p:txBody>
      </p:sp>
      <p:sp>
        <p:nvSpPr>
          <p:cNvPr id="2" name="Title 1"/>
          <p:cNvSpPr>
            <a:spLocks noGrp="1"/>
          </p:cNvSpPr>
          <p:nvPr>
            <p:ph type="title"/>
          </p:nvPr>
        </p:nvSpPr>
        <p:spPr>
          <a:xfrm>
            <a:off x="211140" y="1868720"/>
            <a:ext cx="8637189" cy="1689971"/>
          </a:xfrm>
        </p:spPr>
        <p:txBody>
          <a:bodyPr anchor="b" anchorCtr="0">
            <a:normAutofit/>
          </a:bodyPr>
          <a:lstStyle>
            <a:lvl1pPr>
              <a:defRPr sz="5300" b="0" i="0">
                <a:solidFill>
                  <a:schemeClr val="tx1"/>
                </a:solidFill>
                <a:latin typeface="Georgia"/>
                <a:cs typeface="Georgia"/>
              </a:defRPr>
            </a:lvl1pPr>
          </a:lstStyle>
          <a:p>
            <a:r>
              <a:rPr lang="en-US" smtClean="0"/>
              <a:t>Click to edit Master title style</a:t>
            </a:r>
            <a:endParaRPr lang="en-US" dirty="0"/>
          </a:p>
        </p:txBody>
      </p:sp>
      <p:pic>
        <p:nvPicPr>
          <p:cNvPr id="4" name="Picture 3" descr="wesko-98023-Westin Hotels Resorts Brand Logo Knockout version Click.png"/>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cxnSp>
        <p:nvCxnSpPr>
          <p:cNvPr id="10" name="Straight Connector 9"/>
          <p:cNvCxnSpPr/>
          <p:nvPr/>
        </p:nvCxnSpPr>
        <p:spPr>
          <a:xfrm flipH="1">
            <a:off x="284310" y="1257939"/>
            <a:ext cx="8571827" cy="1504"/>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4"/>
          </p:nvPr>
        </p:nvSpPr>
        <p:spPr/>
        <p:txBody>
          <a:bodyPr/>
          <a:lstStyle>
            <a:lvl1pPr>
              <a:defRPr>
                <a:solidFill>
                  <a:srgbClr val="FFFFFF"/>
                </a:solidFill>
              </a:defRPr>
            </a:lvl1pPr>
          </a:lstStyle>
          <a:p>
            <a:fld id="{74971BB6-1E3E-4357-BA67-16A58EFA7BA6}" type="slidenum">
              <a:rPr lang="en-US" smtClean="0"/>
              <a:pPr/>
              <a:t>‹#›</a:t>
            </a:fld>
            <a:endParaRPr lang="en-US" dirty="0"/>
          </a:p>
        </p:txBody>
      </p:sp>
      <p:pic>
        <p:nvPicPr>
          <p:cNvPr id="7" name="Picture 6"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cxnSp>
        <p:nvCxnSpPr>
          <p:cNvPr id="8" name="Straight Connector 7"/>
          <p:cNvCxnSpPr/>
          <p:nvPr userDrawn="1"/>
        </p:nvCxnSpPr>
        <p:spPr>
          <a:xfrm flipH="1">
            <a:off x="284310" y="1257939"/>
            <a:ext cx="8571827" cy="1504"/>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04215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Thank You Slide w Image">
    <p:bg>
      <p:bgPr>
        <a:solidFill>
          <a:srgbClr val="51555A"/>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3"/>
          </p:nvPr>
        </p:nvSpPr>
        <p:spPr>
          <a:xfrm>
            <a:off x="0" y="0"/>
            <a:ext cx="9144000" cy="6282532"/>
          </a:xfrm>
          <a:solidFill>
            <a:srgbClr val="989BA0"/>
          </a:solidFill>
        </p:spPr>
        <p:txBody>
          <a:bodyPr/>
          <a:lstStyle/>
          <a:p>
            <a:r>
              <a:rPr lang="en-US" smtClean="0"/>
              <a:t>Click icon to add picture</a:t>
            </a:r>
            <a:endParaRPr lang="en-US"/>
          </a:p>
        </p:txBody>
      </p:sp>
      <p:sp>
        <p:nvSpPr>
          <p:cNvPr id="8" name="Rectangle 7"/>
          <p:cNvSpPr/>
          <p:nvPr/>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sp>
        <p:nvSpPr>
          <p:cNvPr id="2" name="Title 1"/>
          <p:cNvSpPr>
            <a:spLocks noGrp="1"/>
          </p:cNvSpPr>
          <p:nvPr>
            <p:ph type="title"/>
          </p:nvPr>
        </p:nvSpPr>
        <p:spPr>
          <a:xfrm>
            <a:off x="211140" y="1868719"/>
            <a:ext cx="8637189" cy="1143000"/>
          </a:xfrm>
        </p:spPr>
        <p:txBody>
          <a:bodyPr anchor="b" anchorCtr="0">
            <a:normAutofit/>
          </a:bodyPr>
          <a:lstStyle>
            <a:lvl1pPr>
              <a:defRPr sz="3900" b="0" i="0">
                <a:solidFill>
                  <a:schemeClr val="tx1"/>
                </a:solidFill>
                <a:latin typeface="Georgia"/>
                <a:cs typeface="Georgia"/>
              </a:defRPr>
            </a:lvl1pPr>
          </a:lstStyle>
          <a:p>
            <a:r>
              <a:rPr lang="en-US" smtClean="0"/>
              <a:t>Click to edit Master title style</a:t>
            </a:r>
            <a:endParaRPr lang="en-US" dirty="0"/>
          </a:p>
        </p:txBody>
      </p:sp>
      <p:pic>
        <p:nvPicPr>
          <p:cNvPr id="4" name="Picture 3" descr="wesko-98023-Westin Hotels Resorts Brand Logo Knockout version Click.png"/>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9" name="Group 8"/>
          <p:cNvGrpSpPr/>
          <p:nvPr/>
        </p:nvGrpSpPr>
        <p:grpSpPr>
          <a:xfrm>
            <a:off x="284310" y="1257938"/>
            <a:ext cx="8571827" cy="1776081"/>
            <a:chOff x="454896" y="700275"/>
            <a:chExt cx="13714923" cy="2131297"/>
          </a:xfrm>
        </p:grpSpPr>
        <p:cxnSp>
          <p:nvCxnSpPr>
            <p:cNvPr id="10" name="Straight Connector 9"/>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 name="Slide Number Placeholder 2"/>
          <p:cNvSpPr>
            <a:spLocks noGrp="1"/>
          </p:cNvSpPr>
          <p:nvPr>
            <p:ph type="sldNum" sz="quarter" idx="14"/>
          </p:nvPr>
        </p:nvSpPr>
        <p:spPr/>
        <p:txBody>
          <a:bodyPr/>
          <a:lstStyle/>
          <a:p>
            <a:fld id="{74971BB6-1E3E-4357-BA67-16A58EFA7BA6}" type="slidenum">
              <a:rPr lang="en-US" smtClean="0"/>
              <a:pPr/>
              <a:t>‹#›</a:t>
            </a:fld>
            <a:endParaRPr lang="en-US" dirty="0"/>
          </a:p>
        </p:txBody>
      </p:sp>
      <p:sp>
        <p:nvSpPr>
          <p:cNvPr id="13" name="TextBox 12"/>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04347"/>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4" name="Rectangle 13"/>
          <p:cNvSpPr/>
          <p:nvPr userDrawn="1"/>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pic>
        <p:nvPicPr>
          <p:cNvPr id="15" name="Picture 14"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16" name="Group 15"/>
          <p:cNvGrpSpPr/>
          <p:nvPr userDrawn="1"/>
        </p:nvGrpSpPr>
        <p:grpSpPr>
          <a:xfrm>
            <a:off x="284310" y="1257938"/>
            <a:ext cx="8571827" cy="1776081"/>
            <a:chOff x="454896" y="700275"/>
            <a:chExt cx="13714923" cy="2131297"/>
          </a:xfrm>
        </p:grpSpPr>
        <p:cxnSp>
          <p:nvCxnSpPr>
            <p:cNvPr id="17" name="Straight Connector 16"/>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9" name="TextBox 18"/>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04347"/>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8776310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1_TTL, Text, 1 Tall Image">
    <p:spTree>
      <p:nvGrpSpPr>
        <p:cNvPr id="1" name=""/>
        <p:cNvGrpSpPr/>
        <p:nvPr/>
      </p:nvGrpSpPr>
      <p:grpSpPr>
        <a:xfrm>
          <a:off x="0" y="0"/>
          <a:ext cx="0" cy="0"/>
          <a:chOff x="0" y="0"/>
          <a:chExt cx="0" cy="0"/>
        </a:xfrm>
      </p:grpSpPr>
      <p:sp>
        <p:nvSpPr>
          <p:cNvPr id="11" name="Picture Placeholder 7"/>
          <p:cNvSpPr>
            <a:spLocks noGrp="1"/>
          </p:cNvSpPr>
          <p:nvPr>
            <p:ph type="pic" sz="quarter" idx="16"/>
          </p:nvPr>
        </p:nvSpPr>
        <p:spPr>
          <a:xfrm>
            <a:off x="6070060" y="722789"/>
            <a:ext cx="2786003" cy="5755535"/>
          </a:xfrm>
          <a:solidFill>
            <a:schemeClr val="bg1">
              <a:lumMod val="60000"/>
              <a:lumOff val="40000"/>
            </a:schemeClr>
          </a:solidFill>
        </p:spPr>
        <p:txBody>
          <a:bodyPr/>
          <a:lstStyle/>
          <a:p>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cxnSp>
        <p:nvCxnSpPr>
          <p:cNvPr id="18" name="Straight Connector 17"/>
          <p:cNvCxnSpPr/>
          <p:nvPr userDrawn="1"/>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284163" y="1989013"/>
            <a:ext cx="5669017"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userDrawn="1">
            <p:ph type="body" sz="quarter" idx="19"/>
          </p:nvPr>
        </p:nvSpPr>
        <p:spPr>
          <a:xfrm>
            <a:off x="206403" y="2312212"/>
            <a:ext cx="5730920" cy="389069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3" name="Title 2"/>
          <p:cNvSpPr>
            <a:spLocks noGrp="1"/>
          </p:cNvSpPr>
          <p:nvPr>
            <p:ph type="title"/>
          </p:nvPr>
        </p:nvSpPr>
        <p:spPr>
          <a:xfrm>
            <a:off x="209579" y="598177"/>
            <a:ext cx="5717229" cy="13335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322100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sp>
        <p:nvSpPr>
          <p:cNvPr id="7" name="Content Placeholder 2"/>
          <p:cNvSpPr>
            <a:spLocks noGrp="1"/>
          </p:cNvSpPr>
          <p:nvPr>
            <p:ph idx="1" hasCustomPrompt="1"/>
          </p:nvPr>
        </p:nvSpPr>
        <p:spPr>
          <a:xfrm>
            <a:off x="208436" y="3244904"/>
            <a:ext cx="8624281" cy="1340931"/>
          </a:xfrm>
        </p:spPr>
        <p:txBody>
          <a:bodyPr>
            <a:normAutofit/>
          </a:bodyPr>
          <a:lstStyle>
            <a:lvl1pPr marL="0" indent="0">
              <a:buNone/>
              <a:defRPr sz="1600" b="0" i="0">
                <a:solidFill>
                  <a:srgbClr val="FFFFFF"/>
                </a:solidFill>
                <a:latin typeface="Arial"/>
                <a:cs typeface="Arial"/>
              </a:defRPr>
            </a:lvl1pPr>
            <a:lvl2pPr marL="280035" indent="0">
              <a:buNone/>
              <a:defRPr sz="1300">
                <a:solidFill>
                  <a:srgbClr val="56595E"/>
                </a:solidFill>
              </a:defRPr>
            </a:lvl2pPr>
            <a:lvl3pPr marL="560070" indent="0">
              <a:buNone/>
              <a:defRPr sz="1100">
                <a:solidFill>
                  <a:srgbClr val="56595E"/>
                </a:solidFill>
              </a:defRPr>
            </a:lvl3pPr>
            <a:lvl4pPr marL="756762" indent="0">
              <a:buNone/>
              <a:defRPr sz="1000">
                <a:solidFill>
                  <a:srgbClr val="56595E"/>
                </a:solidFill>
              </a:defRPr>
            </a:lvl4pPr>
            <a:lvl5pPr marL="954564" indent="0">
              <a:buNone/>
              <a:defRPr sz="1000">
                <a:solidFill>
                  <a:srgbClr val="56595E"/>
                </a:solidFill>
              </a:defRPr>
            </a:lvl5pPr>
          </a:lstStyle>
          <a:p>
            <a:pPr lvl="0"/>
            <a:r>
              <a:rPr lang="en-US" dirty="0" smtClean="0"/>
              <a:t>CLICK TO EDIT MASTER TEXT STYLES</a:t>
            </a:r>
            <a:endParaRPr lang="en-US" dirty="0"/>
          </a:p>
        </p:txBody>
      </p:sp>
      <p:sp>
        <p:nvSpPr>
          <p:cNvPr id="2" name="Title 1"/>
          <p:cNvSpPr>
            <a:spLocks noGrp="1"/>
          </p:cNvSpPr>
          <p:nvPr>
            <p:ph type="title"/>
          </p:nvPr>
        </p:nvSpPr>
        <p:spPr>
          <a:xfrm>
            <a:off x="211140" y="1868719"/>
            <a:ext cx="8637189" cy="1143000"/>
          </a:xfrm>
        </p:spPr>
        <p:txBody>
          <a:bodyPr anchor="b" anchorCtr="0">
            <a:normAutofit/>
          </a:bodyPr>
          <a:lstStyle>
            <a:lvl1pPr>
              <a:defRPr sz="3600" b="0" i="0">
                <a:solidFill>
                  <a:schemeClr val="tx1"/>
                </a:solidFill>
                <a:latin typeface="Georgia"/>
                <a:cs typeface="Georgia"/>
              </a:defRPr>
            </a:lvl1pPr>
          </a:lstStyle>
          <a:p>
            <a:r>
              <a:rPr lang="en-US" dirty="0" smtClean="0"/>
              <a:t>Click to edit Master title style</a:t>
            </a:r>
            <a:endParaRPr lang="en-US" dirty="0"/>
          </a:p>
        </p:txBody>
      </p:sp>
      <p:cxnSp>
        <p:nvCxnSpPr>
          <p:cNvPr id="6" name="Straight Connector 5"/>
          <p:cNvCxnSpPr/>
          <p:nvPr userDrawn="1"/>
        </p:nvCxnSpPr>
        <p:spPr>
          <a:xfrm flipH="1">
            <a:off x="374055" y="3575210"/>
            <a:ext cx="8398868"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4" name="Picture 3"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9" name="Group 8"/>
          <p:cNvGrpSpPr/>
          <p:nvPr userDrawn="1"/>
        </p:nvGrpSpPr>
        <p:grpSpPr>
          <a:xfrm>
            <a:off x="284310" y="1257938"/>
            <a:ext cx="8571827" cy="1776081"/>
            <a:chOff x="454896" y="700275"/>
            <a:chExt cx="13714923" cy="2131297"/>
          </a:xfrm>
        </p:grpSpPr>
        <p:cxnSp>
          <p:nvCxnSpPr>
            <p:cNvPr id="10" name="Straight Connector 9"/>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616238"/>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lide w Image">
    <p:bg>
      <p:bgPr>
        <a:solidFill>
          <a:srgbClr val="51555A"/>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3"/>
          </p:nvPr>
        </p:nvSpPr>
        <p:spPr>
          <a:xfrm>
            <a:off x="0" y="0"/>
            <a:ext cx="9144000" cy="6282532"/>
          </a:xfrm>
          <a:solidFill>
            <a:srgbClr val="989BA0"/>
          </a:solidFill>
        </p:spPr>
        <p:txBody>
          <a:bodyPr/>
          <a:lstStyle/>
          <a:p>
            <a:endParaRPr lang="en-US"/>
          </a:p>
        </p:txBody>
      </p:sp>
      <p:sp>
        <p:nvSpPr>
          <p:cNvPr id="8" name="Rectangle 7"/>
          <p:cNvSpPr/>
          <p:nvPr userDrawn="1"/>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sp>
        <p:nvSpPr>
          <p:cNvPr id="7" name="Content Placeholder 2"/>
          <p:cNvSpPr>
            <a:spLocks noGrp="1"/>
          </p:cNvSpPr>
          <p:nvPr>
            <p:ph idx="1" hasCustomPrompt="1"/>
          </p:nvPr>
        </p:nvSpPr>
        <p:spPr>
          <a:xfrm>
            <a:off x="208436" y="3244904"/>
            <a:ext cx="8624281" cy="1340931"/>
          </a:xfrm>
        </p:spPr>
        <p:txBody>
          <a:bodyPr>
            <a:normAutofit/>
          </a:bodyPr>
          <a:lstStyle>
            <a:lvl1pPr marL="0" indent="0">
              <a:buNone/>
              <a:defRPr sz="1600" b="0" i="0">
                <a:solidFill>
                  <a:srgbClr val="FFFFFF"/>
                </a:solidFill>
                <a:latin typeface="Arial"/>
                <a:cs typeface="Arial"/>
              </a:defRPr>
            </a:lvl1pPr>
            <a:lvl2pPr marL="280035" indent="0">
              <a:buNone/>
              <a:defRPr sz="1300">
                <a:solidFill>
                  <a:srgbClr val="56595E"/>
                </a:solidFill>
              </a:defRPr>
            </a:lvl2pPr>
            <a:lvl3pPr marL="560070" indent="0">
              <a:buNone/>
              <a:defRPr sz="1100">
                <a:solidFill>
                  <a:srgbClr val="56595E"/>
                </a:solidFill>
              </a:defRPr>
            </a:lvl3pPr>
            <a:lvl4pPr marL="756762" indent="0">
              <a:buNone/>
              <a:defRPr sz="1000">
                <a:solidFill>
                  <a:srgbClr val="56595E"/>
                </a:solidFill>
              </a:defRPr>
            </a:lvl4pPr>
            <a:lvl5pPr marL="954564" indent="0">
              <a:buNone/>
              <a:defRPr sz="1000">
                <a:solidFill>
                  <a:srgbClr val="56595E"/>
                </a:solidFill>
              </a:defRPr>
            </a:lvl5pPr>
          </a:lstStyle>
          <a:p>
            <a:pPr lvl="0"/>
            <a:r>
              <a:rPr lang="en-US" dirty="0" smtClean="0"/>
              <a:t>CLICK TO EDIT MASTER TEXT STYLES</a:t>
            </a:r>
            <a:endParaRPr lang="en-US" dirty="0"/>
          </a:p>
        </p:txBody>
      </p:sp>
      <p:sp>
        <p:nvSpPr>
          <p:cNvPr id="2" name="Title 1"/>
          <p:cNvSpPr>
            <a:spLocks noGrp="1"/>
          </p:cNvSpPr>
          <p:nvPr>
            <p:ph type="title"/>
          </p:nvPr>
        </p:nvSpPr>
        <p:spPr>
          <a:xfrm>
            <a:off x="211140" y="1868719"/>
            <a:ext cx="8637189" cy="1143000"/>
          </a:xfrm>
        </p:spPr>
        <p:txBody>
          <a:bodyPr anchor="b" anchorCtr="0">
            <a:normAutofit/>
          </a:bodyPr>
          <a:lstStyle>
            <a:lvl1pPr>
              <a:defRPr sz="3600" b="0" i="0">
                <a:solidFill>
                  <a:schemeClr val="tx1"/>
                </a:solidFill>
                <a:latin typeface="Georgia"/>
                <a:cs typeface="Georgia"/>
              </a:defRPr>
            </a:lvl1pPr>
          </a:lstStyle>
          <a:p>
            <a:r>
              <a:rPr lang="en-US" dirty="0" smtClean="0"/>
              <a:t>Click to edit Master title style</a:t>
            </a:r>
            <a:endParaRPr lang="en-US" dirty="0"/>
          </a:p>
        </p:txBody>
      </p:sp>
      <p:pic>
        <p:nvPicPr>
          <p:cNvPr id="4" name="Picture 3"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9" name="Group 8"/>
          <p:cNvGrpSpPr/>
          <p:nvPr userDrawn="1"/>
        </p:nvGrpSpPr>
        <p:grpSpPr>
          <a:xfrm>
            <a:off x="284310" y="1257938"/>
            <a:ext cx="8571827" cy="1776081"/>
            <a:chOff x="454896" y="700275"/>
            <a:chExt cx="13714923" cy="2131297"/>
          </a:xfrm>
        </p:grpSpPr>
        <p:cxnSp>
          <p:nvCxnSpPr>
            <p:cNvPr id="10" name="Straight Connector 9"/>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620919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Section Divider - Gray">
    <p:bg>
      <p:bgRef idx="1001">
        <a:schemeClr val="bg1"/>
      </p:bgRef>
    </p:bg>
    <p:spTree>
      <p:nvGrpSpPr>
        <p:cNvPr id="1" name=""/>
        <p:cNvGrpSpPr/>
        <p:nvPr/>
      </p:nvGrpSpPr>
      <p:grpSpPr>
        <a:xfrm>
          <a:off x="0" y="0"/>
          <a:ext cx="0" cy="0"/>
          <a:chOff x="0" y="0"/>
          <a:chExt cx="0" cy="0"/>
        </a:xfrm>
      </p:grpSpPr>
      <p:sp>
        <p:nvSpPr>
          <p:cNvPr id="9" name="Picture Placeholder 7"/>
          <p:cNvSpPr>
            <a:spLocks noGrp="1"/>
          </p:cNvSpPr>
          <p:nvPr>
            <p:ph type="pic" sz="quarter" idx="14"/>
          </p:nvPr>
        </p:nvSpPr>
        <p:spPr>
          <a:xfrm>
            <a:off x="2638143" y="0"/>
            <a:ext cx="6505859" cy="6858000"/>
          </a:xfrm>
          <a:solidFill>
            <a:srgbClr val="989BA0"/>
          </a:solidFill>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15" name="Straight Connector 14"/>
          <p:cNvCxnSpPr/>
          <p:nvPr userDrawn="1"/>
        </p:nvCxnSpPr>
        <p:spPr>
          <a:xfrm flipH="1">
            <a:off x="284310" y="3032529"/>
            <a:ext cx="2062731" cy="1504"/>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869372"/>
            <a:ext cx="2137261" cy="2117566"/>
          </a:xfrm>
        </p:spPr>
        <p:txBody>
          <a:bodyPr/>
          <a:lstStyle>
            <a:lvl1pPr>
              <a:defRPr>
                <a:solidFill>
                  <a:srgbClr val="FFFFFF"/>
                </a:solidFill>
              </a:defRPr>
            </a:lvl1pPr>
          </a:lstStyle>
          <a:p>
            <a:r>
              <a:rPr lang="en-US" dirty="0" smtClean="0"/>
              <a:t>Click to edit Master title style</a:t>
            </a:r>
            <a:endParaRPr lang="en-US" dirty="0"/>
          </a:p>
        </p:txBody>
      </p:sp>
      <p:sp>
        <p:nvSpPr>
          <p:cNvPr id="5" name="Text Placeholder 4"/>
          <p:cNvSpPr>
            <a:spLocks noGrp="1"/>
          </p:cNvSpPr>
          <p:nvPr>
            <p:ph type="body" sz="quarter" idx="15"/>
          </p:nvPr>
        </p:nvSpPr>
        <p:spPr>
          <a:xfrm>
            <a:off x="210092" y="3249886"/>
            <a:ext cx="2361659" cy="3329781"/>
          </a:xfrm>
        </p:spPr>
        <p:txBody>
          <a:bodyPr/>
          <a:lstStyle>
            <a:lvl1pPr>
              <a:lnSpc>
                <a:spcPct val="120000"/>
              </a:lnSpc>
              <a:defRPr sz="1400" cap="all">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545285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 Yellow">
    <p:bg>
      <p:bgPr>
        <a:solidFill>
          <a:schemeClr val="accent3"/>
        </a:solidFill>
        <a:effectLst/>
      </p:bgPr>
    </p:bg>
    <p:spTree>
      <p:nvGrpSpPr>
        <p:cNvPr id="1" name=""/>
        <p:cNvGrpSpPr/>
        <p:nvPr/>
      </p:nvGrpSpPr>
      <p:grpSpPr>
        <a:xfrm>
          <a:off x="0" y="0"/>
          <a:ext cx="0" cy="0"/>
          <a:chOff x="0" y="0"/>
          <a:chExt cx="0" cy="0"/>
        </a:xfrm>
      </p:grpSpPr>
      <p:sp>
        <p:nvSpPr>
          <p:cNvPr id="9" name="Picture Placeholder 7"/>
          <p:cNvSpPr>
            <a:spLocks noGrp="1"/>
          </p:cNvSpPr>
          <p:nvPr>
            <p:ph type="pic" sz="quarter" idx="14"/>
          </p:nvPr>
        </p:nvSpPr>
        <p:spPr>
          <a:xfrm>
            <a:off x="2638143" y="0"/>
            <a:ext cx="6505859" cy="6858000"/>
          </a:xfrm>
          <a:solidFill>
            <a:srgbClr val="989BA0"/>
          </a:solidFill>
        </p:spPr>
        <p:txBody>
          <a:bodyPr/>
          <a:lstStyle/>
          <a:p>
            <a:r>
              <a:rPr lang="en-US" smtClean="0"/>
              <a:t>Click icon to add picture</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15" name="Straight Connector 14"/>
          <p:cNvCxnSpPr/>
          <p:nvPr/>
        </p:nvCxnSpPr>
        <p:spPr>
          <a:xfrm flipH="1">
            <a:off x="284310" y="3032529"/>
            <a:ext cx="2062731" cy="1504"/>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869372"/>
            <a:ext cx="2137261" cy="2117566"/>
          </a:xfrm>
        </p:spPr>
        <p:txBody>
          <a:bodyPr/>
          <a:lstStyle>
            <a:lvl1pPr>
              <a:defRPr>
                <a:solidFill>
                  <a:schemeClr val="bg2"/>
                </a:solidFill>
              </a:defRPr>
            </a:lvl1pPr>
          </a:lstStyle>
          <a:p>
            <a:r>
              <a:rPr lang="en-US" smtClean="0"/>
              <a:t>Click to edit Master title style</a:t>
            </a:r>
            <a:endParaRPr lang="en-US" dirty="0"/>
          </a:p>
        </p:txBody>
      </p:sp>
      <p:sp>
        <p:nvSpPr>
          <p:cNvPr id="5" name="Text Placeholder 4"/>
          <p:cNvSpPr>
            <a:spLocks noGrp="1"/>
          </p:cNvSpPr>
          <p:nvPr>
            <p:ph type="body" sz="quarter" idx="15"/>
          </p:nvPr>
        </p:nvSpPr>
        <p:spPr>
          <a:xfrm>
            <a:off x="210092" y="3249886"/>
            <a:ext cx="2361659" cy="3329781"/>
          </a:xfrm>
        </p:spPr>
        <p:txBody>
          <a:bodyPr/>
          <a:lstStyle>
            <a:lvl1pPr>
              <a:lnSpc>
                <a:spcPct val="120000"/>
              </a:lnSpc>
              <a:defRPr sz="1400" cap="all">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flipH="1">
            <a:off x="284310" y="3032529"/>
            <a:ext cx="2062731" cy="1504"/>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71134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Section Divider - Yellow">
    <p:bg>
      <p:bgPr>
        <a:solidFill>
          <a:schemeClr val="accent3"/>
        </a:solidFill>
        <a:effectLst/>
      </p:bgPr>
    </p:bg>
    <p:spTree>
      <p:nvGrpSpPr>
        <p:cNvPr id="1" name=""/>
        <p:cNvGrpSpPr/>
        <p:nvPr/>
      </p:nvGrpSpPr>
      <p:grpSpPr>
        <a:xfrm>
          <a:off x="0" y="0"/>
          <a:ext cx="0" cy="0"/>
          <a:chOff x="0" y="0"/>
          <a:chExt cx="0" cy="0"/>
        </a:xfrm>
      </p:grpSpPr>
      <p:sp>
        <p:nvSpPr>
          <p:cNvPr id="9" name="Picture Placeholder 7"/>
          <p:cNvSpPr>
            <a:spLocks noGrp="1"/>
          </p:cNvSpPr>
          <p:nvPr>
            <p:ph type="pic" sz="quarter" idx="14"/>
          </p:nvPr>
        </p:nvSpPr>
        <p:spPr>
          <a:xfrm>
            <a:off x="2638143" y="0"/>
            <a:ext cx="6505859" cy="6858000"/>
          </a:xfrm>
          <a:solidFill>
            <a:srgbClr val="989BA0"/>
          </a:solidFill>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15" name="Straight Connector 14"/>
          <p:cNvCxnSpPr/>
          <p:nvPr userDrawn="1"/>
        </p:nvCxnSpPr>
        <p:spPr>
          <a:xfrm flipH="1">
            <a:off x="284310" y="3032529"/>
            <a:ext cx="2062731" cy="1504"/>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869372"/>
            <a:ext cx="2137261" cy="2117566"/>
          </a:xfrm>
        </p:spPr>
        <p:txBody>
          <a:bodyPr/>
          <a:lstStyle>
            <a:lvl1pPr>
              <a:defRPr>
                <a:solidFill>
                  <a:schemeClr val="bg2"/>
                </a:solidFill>
              </a:defRPr>
            </a:lvl1pPr>
          </a:lstStyle>
          <a:p>
            <a:r>
              <a:rPr lang="en-US" dirty="0" smtClean="0"/>
              <a:t>Click to edit Master title style</a:t>
            </a:r>
            <a:endParaRPr lang="en-US" dirty="0"/>
          </a:p>
        </p:txBody>
      </p:sp>
      <p:sp>
        <p:nvSpPr>
          <p:cNvPr id="5" name="Text Placeholder 4"/>
          <p:cNvSpPr>
            <a:spLocks noGrp="1"/>
          </p:cNvSpPr>
          <p:nvPr>
            <p:ph type="body" sz="quarter" idx="15"/>
          </p:nvPr>
        </p:nvSpPr>
        <p:spPr>
          <a:xfrm>
            <a:off x="210092" y="3249886"/>
            <a:ext cx="2361659" cy="3329781"/>
          </a:xfrm>
        </p:spPr>
        <p:txBody>
          <a:bodyPr/>
          <a:lstStyle>
            <a:lvl1pPr>
              <a:lnSpc>
                <a:spcPct val="120000"/>
              </a:lnSpc>
              <a:defRPr sz="1400" cap="all">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082699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Section Divider - MInt">
    <p:bg>
      <p:bgPr>
        <a:solidFill>
          <a:schemeClr val="accent2"/>
        </a:solidFill>
        <a:effectLst/>
      </p:bgPr>
    </p:bg>
    <p:spTree>
      <p:nvGrpSpPr>
        <p:cNvPr id="1" name=""/>
        <p:cNvGrpSpPr/>
        <p:nvPr/>
      </p:nvGrpSpPr>
      <p:grpSpPr>
        <a:xfrm>
          <a:off x="0" y="0"/>
          <a:ext cx="0" cy="0"/>
          <a:chOff x="0" y="0"/>
          <a:chExt cx="0" cy="0"/>
        </a:xfrm>
      </p:grpSpPr>
      <p:sp>
        <p:nvSpPr>
          <p:cNvPr id="9" name="Picture Placeholder 7"/>
          <p:cNvSpPr>
            <a:spLocks noGrp="1"/>
          </p:cNvSpPr>
          <p:nvPr>
            <p:ph type="pic" sz="quarter" idx="14"/>
          </p:nvPr>
        </p:nvSpPr>
        <p:spPr>
          <a:xfrm>
            <a:off x="2638143" y="0"/>
            <a:ext cx="6505859" cy="6858000"/>
          </a:xfrm>
          <a:solidFill>
            <a:srgbClr val="989BA0"/>
          </a:solidFill>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971BB6-1E3E-4357-BA67-16A58EFA7BA6}" type="slidenum">
              <a:rPr lang="en-US" smtClean="0">
                <a:solidFill>
                  <a:srgbClr val="FFFFFF"/>
                </a:solidFill>
              </a:rPr>
              <a:pPr/>
              <a:t>‹#›</a:t>
            </a:fld>
            <a:endParaRPr lang="en-US">
              <a:solidFill>
                <a:srgbClr val="FFFFFF"/>
              </a:solidFill>
            </a:endParaRPr>
          </a:p>
        </p:txBody>
      </p:sp>
      <p:cxnSp>
        <p:nvCxnSpPr>
          <p:cNvPr id="15" name="Straight Connector 14"/>
          <p:cNvCxnSpPr/>
          <p:nvPr userDrawn="1"/>
        </p:nvCxnSpPr>
        <p:spPr>
          <a:xfrm flipH="1">
            <a:off x="284310" y="3032529"/>
            <a:ext cx="2062731" cy="1504"/>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869372"/>
            <a:ext cx="2137261" cy="2117566"/>
          </a:xfrm>
        </p:spPr>
        <p:txBody>
          <a:bodyPr/>
          <a:lstStyle>
            <a:lvl1pPr>
              <a:defRPr>
                <a:solidFill>
                  <a:schemeClr val="bg2"/>
                </a:solidFill>
              </a:defRPr>
            </a:lvl1pPr>
          </a:lstStyle>
          <a:p>
            <a:r>
              <a:rPr lang="en-US" dirty="0" smtClean="0"/>
              <a:t>Click to edit Master title style</a:t>
            </a:r>
            <a:endParaRPr lang="en-US" dirty="0"/>
          </a:p>
        </p:txBody>
      </p:sp>
      <p:sp>
        <p:nvSpPr>
          <p:cNvPr id="5" name="Text Placeholder 4"/>
          <p:cNvSpPr>
            <a:spLocks noGrp="1"/>
          </p:cNvSpPr>
          <p:nvPr>
            <p:ph type="body" sz="quarter" idx="15"/>
          </p:nvPr>
        </p:nvSpPr>
        <p:spPr>
          <a:xfrm>
            <a:off x="210092" y="3249886"/>
            <a:ext cx="2361659" cy="3329781"/>
          </a:xfrm>
        </p:spPr>
        <p:txBody>
          <a:bodyPr/>
          <a:lstStyle>
            <a:lvl1pPr>
              <a:lnSpc>
                <a:spcPct val="120000"/>
              </a:lnSpc>
              <a:defRPr sz="1400" cap="all">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340586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Quote Slide w Imag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858000"/>
          </a:xfrm>
          <a:solidFill>
            <a:srgbClr val="989BA0"/>
          </a:solidFill>
        </p:spPr>
        <p:txBody>
          <a:bodyPr/>
          <a:lstStyle/>
          <a:p>
            <a:endParaRPr lang="en-US"/>
          </a:p>
        </p:txBody>
      </p:sp>
      <p:sp>
        <p:nvSpPr>
          <p:cNvPr id="2" name="Title 1"/>
          <p:cNvSpPr>
            <a:spLocks noGrp="1"/>
          </p:cNvSpPr>
          <p:nvPr>
            <p:ph type="title"/>
          </p:nvPr>
        </p:nvSpPr>
        <p:spPr>
          <a:xfrm>
            <a:off x="713772" y="2220159"/>
            <a:ext cx="7628675" cy="2334550"/>
          </a:xfrm>
        </p:spPr>
        <p:txBody>
          <a:bodyPr anchor="ctr" anchorCtr="0">
            <a:noAutofit/>
          </a:bodyPr>
          <a:lstStyle>
            <a:lvl1pPr marL="0" indent="0">
              <a:lnSpc>
                <a:spcPct val="100000"/>
              </a:lnSpc>
              <a:defRPr sz="4800">
                <a:solidFill>
                  <a:schemeClr val="tx1"/>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sp>
        <p:nvSpPr>
          <p:cNvPr id="9" name="Text Placeholder 3"/>
          <p:cNvSpPr>
            <a:spLocks noGrp="1"/>
          </p:cNvSpPr>
          <p:nvPr>
            <p:ph type="body" sz="quarter" idx="14" hasCustomPrompt="1"/>
          </p:nvPr>
        </p:nvSpPr>
        <p:spPr>
          <a:xfrm>
            <a:off x="3381376" y="4927507"/>
            <a:ext cx="4976631" cy="733047"/>
          </a:xfrm>
        </p:spPr>
        <p:txBody>
          <a:bodyPr anchor="t" anchorCtr="0">
            <a:noAutofit/>
          </a:bodyPr>
          <a:lstStyle>
            <a:lvl1pPr marL="0" indent="0">
              <a:buNone/>
              <a:defRPr sz="1800" b="0" i="0" cap="all">
                <a:solidFill>
                  <a:schemeClr val="tx1"/>
                </a:solidFill>
                <a:latin typeface="Arial"/>
                <a:cs typeface="Arial"/>
              </a:defRPr>
            </a:lvl1pPr>
          </a:lstStyle>
          <a:p>
            <a:pPr lvl="0"/>
            <a:r>
              <a:rPr lang="en-US" dirty="0" smtClean="0"/>
              <a:t>CLICK TO EDIT MASTER TEXT STYLES</a:t>
            </a:r>
          </a:p>
        </p:txBody>
      </p:sp>
    </p:spTree>
    <p:extLst>
      <p:ext uri="{BB962C8B-B14F-4D97-AF65-F5344CB8AC3E}">
        <p14:creationId xmlns:p14="http://schemas.microsoft.com/office/powerpoint/2010/main" val="39858025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_Quot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13772" y="2220159"/>
            <a:ext cx="7628675" cy="2334550"/>
          </a:xfrm>
        </p:spPr>
        <p:txBody>
          <a:bodyPr anchor="ctr" anchorCtr="0">
            <a:noAutofit/>
          </a:bodyPr>
          <a:lstStyle>
            <a:lvl1pPr marL="0" indent="0">
              <a:lnSpc>
                <a:spcPct val="100000"/>
              </a:lnSpc>
              <a:defRPr sz="4800">
                <a:solidFill>
                  <a:schemeClr val="tx1"/>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4971BB6-1E3E-4357-BA67-16A58EFA7BA6}" type="slidenum">
              <a:rPr lang="en-US" smtClean="0">
                <a:solidFill>
                  <a:srgbClr val="FFFFFF"/>
                </a:solidFill>
              </a:rPr>
              <a:pPr/>
              <a:t>‹#›</a:t>
            </a:fld>
            <a:endParaRPr lang="en-US">
              <a:solidFill>
                <a:srgbClr val="FFFFFF"/>
              </a:solidFill>
            </a:endParaRPr>
          </a:p>
        </p:txBody>
      </p:sp>
      <p:sp>
        <p:nvSpPr>
          <p:cNvPr id="9" name="Text Placeholder 3"/>
          <p:cNvSpPr>
            <a:spLocks noGrp="1"/>
          </p:cNvSpPr>
          <p:nvPr>
            <p:ph type="body" sz="quarter" idx="14" hasCustomPrompt="1"/>
          </p:nvPr>
        </p:nvSpPr>
        <p:spPr>
          <a:xfrm>
            <a:off x="3381376" y="4927507"/>
            <a:ext cx="4976631" cy="733047"/>
          </a:xfrm>
        </p:spPr>
        <p:txBody>
          <a:bodyPr anchor="t" anchorCtr="0">
            <a:noAutofit/>
          </a:bodyPr>
          <a:lstStyle>
            <a:lvl1pPr marL="0" indent="0">
              <a:buNone/>
              <a:defRPr sz="1800" b="0" i="0" cap="all">
                <a:solidFill>
                  <a:schemeClr val="tx1"/>
                </a:solidFill>
                <a:latin typeface="Arial"/>
                <a:cs typeface="Arial"/>
              </a:defRPr>
            </a:lvl1pPr>
          </a:lstStyle>
          <a:p>
            <a:pPr lvl="0"/>
            <a:r>
              <a:rPr lang="en-US" dirty="0" smtClean="0"/>
              <a:t>CLICK TO EDIT MASTER TEXT STYLES</a:t>
            </a:r>
          </a:p>
        </p:txBody>
      </p:sp>
      <p:sp>
        <p:nvSpPr>
          <p:cNvPr id="5" name="TextBox 4"/>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FFFFFF"/>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123841781"/>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Big Statement w Imag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858000"/>
          </a:xfrm>
          <a:solidFill>
            <a:srgbClr val="989BA0"/>
          </a:solidFill>
        </p:spPr>
        <p:txBody>
          <a:bodyPr/>
          <a:lstStyle/>
          <a:p>
            <a:endParaRPr lang="en-US"/>
          </a:p>
        </p:txBody>
      </p:sp>
      <p:sp>
        <p:nvSpPr>
          <p:cNvPr id="2" name="Title 1"/>
          <p:cNvSpPr>
            <a:spLocks noGrp="1"/>
          </p:cNvSpPr>
          <p:nvPr>
            <p:ph type="title"/>
          </p:nvPr>
        </p:nvSpPr>
        <p:spPr>
          <a:xfrm>
            <a:off x="713772" y="2220159"/>
            <a:ext cx="7628675" cy="2334550"/>
          </a:xfrm>
        </p:spPr>
        <p:txBody>
          <a:bodyPr anchor="ctr" anchorCtr="0">
            <a:noAutofit/>
          </a:bodyPr>
          <a:lstStyle>
            <a:lvl1pPr marL="0" indent="0" algn="ctr">
              <a:lnSpc>
                <a:spcPct val="100000"/>
              </a:lnSpc>
              <a:defRPr sz="4800">
                <a:solidFill>
                  <a:schemeClr val="tx1"/>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spTree>
    <p:extLst>
      <p:ext uri="{BB962C8B-B14F-4D97-AF65-F5344CB8AC3E}">
        <p14:creationId xmlns:p14="http://schemas.microsoft.com/office/powerpoint/2010/main" val="3476230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able of Contents">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84164" y="2311401"/>
            <a:ext cx="3084711" cy="3392743"/>
          </a:xfrm>
        </p:spPr>
        <p:txBody>
          <a:bodyPr/>
          <a:lstStyle>
            <a:lvl1pPr marL="322263" indent="-322263">
              <a:buFont typeface="+mj-lt"/>
              <a:buAutoNum type="arabicPeriod"/>
              <a:defRPr/>
            </a:lvl1pPr>
            <a:lvl2pPr marL="435610" indent="-113348">
              <a:defRPr/>
            </a:lvl2pPr>
            <a:lvl3pPr marL="601187" indent="-165577">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9"/>
          <p:cNvSpPr>
            <a:spLocks noGrp="1"/>
          </p:cNvSpPr>
          <p:nvPr>
            <p:ph type="body" sz="quarter" idx="15"/>
          </p:nvPr>
        </p:nvSpPr>
        <p:spPr>
          <a:xfrm>
            <a:off x="3408166" y="2311401"/>
            <a:ext cx="3084711" cy="3392743"/>
          </a:xfrm>
        </p:spPr>
        <p:txBody>
          <a:bodyPr/>
          <a:lstStyle>
            <a:lvl1pPr marL="322263" indent="-322263">
              <a:buFont typeface="+mj-lt"/>
              <a:buAutoNum type="arabicPeriod"/>
              <a:defRPr/>
            </a:lvl1pPr>
            <a:lvl2pPr marL="435610" indent="-113348">
              <a:defRPr/>
            </a:lvl2pPr>
            <a:lvl3pPr marL="601187" indent="-165577">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0908563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Content - TTL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035086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Content - TTL, Sub">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5" name="Text Placeholder 4"/>
          <p:cNvSpPr>
            <a:spLocks noGrp="1"/>
          </p:cNvSpPr>
          <p:nvPr>
            <p:ph type="body" sz="quarter" idx="13"/>
          </p:nvPr>
        </p:nvSpPr>
        <p:spPr>
          <a:xfrm>
            <a:off x="215869" y="2311401"/>
            <a:ext cx="8390931" cy="403489"/>
          </a:xfrm>
        </p:spPr>
        <p:txBody>
          <a:bodyPr/>
          <a:lstStyle>
            <a:lvl1pPr>
              <a:defRPr b="1" i="0" cap="all">
                <a:latin typeface="Arial"/>
                <a:cs typeface="Arial"/>
              </a:defRPr>
            </a:lvl1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914897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Content - TTL, Sub, Text">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16601" y="2754398"/>
            <a:ext cx="8493125" cy="339274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5" name="Text Placeholder 4"/>
          <p:cNvSpPr>
            <a:spLocks noGrp="1"/>
          </p:cNvSpPr>
          <p:nvPr>
            <p:ph type="body" sz="quarter" idx="13"/>
          </p:nvPr>
        </p:nvSpPr>
        <p:spPr>
          <a:xfrm>
            <a:off x="218157" y="2311159"/>
            <a:ext cx="8390931" cy="403489"/>
          </a:xfrm>
        </p:spPr>
        <p:txBody>
          <a:bodyPr/>
          <a:lstStyle>
            <a:lvl1pPr>
              <a:defRPr b="1" i="0" cap="all">
                <a:latin typeface="Arial"/>
                <a:cs typeface="Arial"/>
              </a:defRPr>
            </a:lvl1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352991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Content - TTL, Text">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14313" y="2311401"/>
            <a:ext cx="8493125" cy="339274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7276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Divider - MInt">
    <p:bg>
      <p:bgPr>
        <a:solidFill>
          <a:schemeClr val="accent2"/>
        </a:solidFill>
        <a:effectLst/>
      </p:bgPr>
    </p:bg>
    <p:spTree>
      <p:nvGrpSpPr>
        <p:cNvPr id="1" name=""/>
        <p:cNvGrpSpPr/>
        <p:nvPr/>
      </p:nvGrpSpPr>
      <p:grpSpPr>
        <a:xfrm>
          <a:off x="0" y="0"/>
          <a:ext cx="0" cy="0"/>
          <a:chOff x="0" y="0"/>
          <a:chExt cx="0" cy="0"/>
        </a:xfrm>
      </p:grpSpPr>
      <p:sp>
        <p:nvSpPr>
          <p:cNvPr id="9" name="Picture Placeholder 7"/>
          <p:cNvSpPr>
            <a:spLocks noGrp="1"/>
          </p:cNvSpPr>
          <p:nvPr>
            <p:ph type="pic" sz="quarter" idx="14"/>
          </p:nvPr>
        </p:nvSpPr>
        <p:spPr>
          <a:xfrm>
            <a:off x="2638143" y="0"/>
            <a:ext cx="6505859" cy="6858000"/>
          </a:xfrm>
          <a:solidFill>
            <a:srgbClr val="989BA0"/>
          </a:solidFill>
        </p:spPr>
        <p:txBody>
          <a:bodyPr/>
          <a:lstStyle/>
          <a:p>
            <a:r>
              <a:rPr lang="en-US" smtClean="0"/>
              <a:t>Click icon to add picture</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971BB6-1E3E-4357-BA67-16A58EFA7BA6}" type="slidenum">
              <a:rPr lang="en-US" smtClean="0">
                <a:solidFill>
                  <a:srgbClr val="FFFFFF"/>
                </a:solidFill>
              </a:rPr>
              <a:pPr/>
              <a:t>‹#›</a:t>
            </a:fld>
            <a:endParaRPr lang="en-US">
              <a:solidFill>
                <a:srgbClr val="FFFFFF"/>
              </a:solidFill>
            </a:endParaRPr>
          </a:p>
        </p:txBody>
      </p:sp>
      <p:cxnSp>
        <p:nvCxnSpPr>
          <p:cNvPr id="15" name="Straight Connector 14"/>
          <p:cNvCxnSpPr/>
          <p:nvPr/>
        </p:nvCxnSpPr>
        <p:spPr>
          <a:xfrm flipH="1">
            <a:off x="284310" y="3032529"/>
            <a:ext cx="2062731" cy="1504"/>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869372"/>
            <a:ext cx="2137261" cy="2117566"/>
          </a:xfrm>
        </p:spPr>
        <p:txBody>
          <a:bodyPr/>
          <a:lstStyle>
            <a:lvl1pPr>
              <a:defRPr>
                <a:solidFill>
                  <a:schemeClr val="bg2"/>
                </a:solidFill>
              </a:defRPr>
            </a:lvl1pPr>
          </a:lstStyle>
          <a:p>
            <a:r>
              <a:rPr lang="en-US" smtClean="0"/>
              <a:t>Click to edit Master title style</a:t>
            </a:r>
            <a:endParaRPr lang="en-US" dirty="0"/>
          </a:p>
        </p:txBody>
      </p:sp>
      <p:sp>
        <p:nvSpPr>
          <p:cNvPr id="5" name="Text Placeholder 4"/>
          <p:cNvSpPr>
            <a:spLocks noGrp="1"/>
          </p:cNvSpPr>
          <p:nvPr>
            <p:ph type="body" sz="quarter" idx="15"/>
          </p:nvPr>
        </p:nvSpPr>
        <p:spPr>
          <a:xfrm>
            <a:off x="210092" y="3249886"/>
            <a:ext cx="2361659" cy="3329781"/>
          </a:xfrm>
        </p:spPr>
        <p:txBody>
          <a:bodyPr/>
          <a:lstStyle>
            <a:lvl1pPr>
              <a:lnSpc>
                <a:spcPct val="120000"/>
              </a:lnSpc>
              <a:defRPr sz="1400" cap="all">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flipH="1">
            <a:off x="284310" y="3032529"/>
            <a:ext cx="2062731" cy="1504"/>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23994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1_TTL, Text, 6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userDrawn="1"/>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329477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8" name="Picture Placeholder 7"/>
          <p:cNvSpPr>
            <a:spLocks noGrp="1"/>
          </p:cNvSpPr>
          <p:nvPr>
            <p:ph type="pic" sz="quarter" idx="13"/>
          </p:nvPr>
        </p:nvSpPr>
        <p:spPr>
          <a:xfrm>
            <a:off x="2460285" y="3683001"/>
            <a:ext cx="2052579" cy="2792340"/>
          </a:xfrm>
          <a:solidFill>
            <a:schemeClr val="bg1">
              <a:lumMod val="60000"/>
              <a:lumOff val="40000"/>
            </a:schemeClr>
          </a:solidFill>
        </p:spPr>
        <p:txBody>
          <a:bodyPr/>
          <a:lstStyle/>
          <a:p>
            <a:endParaRPr lang="en-US"/>
          </a:p>
        </p:txBody>
      </p:sp>
      <p:sp>
        <p:nvSpPr>
          <p:cNvPr id="9" name="Picture Placeholder 7"/>
          <p:cNvSpPr>
            <a:spLocks noGrp="1"/>
          </p:cNvSpPr>
          <p:nvPr>
            <p:ph type="pic" sz="quarter" idx="14"/>
          </p:nvPr>
        </p:nvSpPr>
        <p:spPr>
          <a:xfrm>
            <a:off x="4624465" y="3683001"/>
            <a:ext cx="2054283" cy="2792340"/>
          </a:xfrm>
          <a:solidFill>
            <a:schemeClr val="bg1">
              <a:lumMod val="60000"/>
              <a:lumOff val="40000"/>
            </a:schemeClr>
          </a:solidFill>
        </p:spPr>
        <p:txBody>
          <a:bodyPr/>
          <a:lstStyle/>
          <a:p>
            <a:endParaRPr lang="en-US"/>
          </a:p>
        </p:txBody>
      </p:sp>
      <p:sp>
        <p:nvSpPr>
          <p:cNvPr id="10" name="Picture Placeholder 7"/>
          <p:cNvSpPr>
            <a:spLocks noGrp="1"/>
          </p:cNvSpPr>
          <p:nvPr>
            <p:ph type="pic" sz="quarter" idx="15"/>
          </p:nvPr>
        </p:nvSpPr>
        <p:spPr>
          <a:xfrm>
            <a:off x="6790349" y="3683001"/>
            <a:ext cx="2054283" cy="2792340"/>
          </a:xfrm>
          <a:solidFill>
            <a:schemeClr val="bg1">
              <a:lumMod val="60000"/>
              <a:lumOff val="40000"/>
            </a:schemeClr>
          </a:solidFill>
        </p:spPr>
        <p:txBody>
          <a:bodyPr/>
          <a:lstStyle/>
          <a:p>
            <a:endParaRPr lang="en-US"/>
          </a:p>
        </p:txBody>
      </p:sp>
      <p:sp>
        <p:nvSpPr>
          <p:cNvPr id="11" name="Picture Placeholder 7"/>
          <p:cNvSpPr>
            <a:spLocks noGrp="1"/>
          </p:cNvSpPr>
          <p:nvPr>
            <p:ph type="pic" sz="quarter" idx="16"/>
          </p:nvPr>
        </p:nvSpPr>
        <p:spPr>
          <a:xfrm>
            <a:off x="2460287" y="722789"/>
            <a:ext cx="2053348" cy="2795376"/>
          </a:xfrm>
          <a:solidFill>
            <a:schemeClr val="bg1">
              <a:lumMod val="60000"/>
              <a:lumOff val="40000"/>
            </a:schemeClr>
          </a:solidFill>
        </p:spPr>
        <p:txBody>
          <a:bodyPr/>
          <a:lstStyle/>
          <a:p>
            <a:endParaRPr lang="en-US" dirty="0"/>
          </a:p>
        </p:txBody>
      </p:sp>
      <p:sp>
        <p:nvSpPr>
          <p:cNvPr id="12" name="Picture Placeholder 7"/>
          <p:cNvSpPr>
            <a:spLocks noGrp="1"/>
          </p:cNvSpPr>
          <p:nvPr>
            <p:ph type="pic" sz="quarter" idx="17"/>
          </p:nvPr>
        </p:nvSpPr>
        <p:spPr>
          <a:xfrm>
            <a:off x="4623029" y="722789"/>
            <a:ext cx="2057929" cy="2795376"/>
          </a:xfrm>
          <a:solidFill>
            <a:schemeClr val="bg1">
              <a:lumMod val="60000"/>
              <a:lumOff val="40000"/>
            </a:schemeClr>
          </a:solidFill>
        </p:spPr>
        <p:txBody>
          <a:bodyPr/>
          <a:lstStyle/>
          <a:p>
            <a:endParaRPr lang="en-US" dirty="0"/>
          </a:p>
        </p:txBody>
      </p:sp>
      <p:sp>
        <p:nvSpPr>
          <p:cNvPr id="13" name="Picture Placeholder 7"/>
          <p:cNvSpPr>
            <a:spLocks noGrp="1"/>
          </p:cNvSpPr>
          <p:nvPr>
            <p:ph type="pic" sz="quarter" idx="18"/>
          </p:nvPr>
        </p:nvSpPr>
        <p:spPr>
          <a:xfrm>
            <a:off x="6790349" y="722789"/>
            <a:ext cx="2054283" cy="2795376"/>
          </a:xfrm>
          <a:solidFill>
            <a:schemeClr val="bg1">
              <a:lumMod val="60000"/>
              <a:lumOff val="40000"/>
            </a:schemeClr>
          </a:solidFill>
        </p:spPr>
        <p:txBody>
          <a:bodyPr/>
          <a:lstStyle/>
          <a:p>
            <a:endParaRPr lang="en-US" dirty="0"/>
          </a:p>
        </p:txBody>
      </p:sp>
      <p:sp>
        <p:nvSpPr>
          <p:cNvPr id="2" name="Title 1"/>
          <p:cNvSpPr>
            <a:spLocks noGrp="1"/>
          </p:cNvSpPr>
          <p:nvPr>
            <p:ph type="title"/>
          </p:nvPr>
        </p:nvSpPr>
        <p:spPr>
          <a:xfrm>
            <a:off x="209580" y="858997"/>
            <a:ext cx="2195099" cy="1333500"/>
          </a:xfrm>
        </p:spPr>
        <p:txBody>
          <a:bodyPr/>
          <a:lstStyle/>
          <a:p>
            <a:r>
              <a:rPr lang="en-US" dirty="0" smtClean="0"/>
              <a:t>Click to edit Master title style</a:t>
            </a:r>
            <a:endParaRPr lang="en-US" dirty="0"/>
          </a:p>
        </p:txBody>
      </p:sp>
      <p:sp>
        <p:nvSpPr>
          <p:cNvPr id="4" name="Text Placeholder 3"/>
          <p:cNvSpPr>
            <a:spLocks noGrp="1"/>
          </p:cNvSpPr>
          <p:nvPr>
            <p:ph type="body" sz="quarter" idx="19"/>
          </p:nvPr>
        </p:nvSpPr>
        <p:spPr>
          <a:xfrm>
            <a:off x="217446" y="2446310"/>
            <a:ext cx="2187233" cy="397079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35701251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_TTL, Text, 1 Images">
    <p:spTree>
      <p:nvGrpSpPr>
        <p:cNvPr id="1" name=""/>
        <p:cNvGrpSpPr/>
        <p:nvPr/>
      </p:nvGrpSpPr>
      <p:grpSpPr>
        <a:xfrm>
          <a:off x="0" y="0"/>
          <a:ext cx="0" cy="0"/>
          <a:chOff x="0" y="0"/>
          <a:chExt cx="0" cy="0"/>
        </a:xfrm>
      </p:grpSpPr>
      <p:sp>
        <p:nvSpPr>
          <p:cNvPr id="11" name="Picture Placeholder 7"/>
          <p:cNvSpPr>
            <a:spLocks noGrp="1"/>
          </p:cNvSpPr>
          <p:nvPr>
            <p:ph type="pic" sz="quarter" idx="16"/>
          </p:nvPr>
        </p:nvSpPr>
        <p:spPr>
          <a:xfrm>
            <a:off x="3182892" y="722789"/>
            <a:ext cx="5673171" cy="5755535"/>
          </a:xfrm>
          <a:solidFill>
            <a:schemeClr val="bg1">
              <a:lumMod val="60000"/>
              <a:lumOff val="40000"/>
            </a:schemeClr>
          </a:solidFill>
        </p:spPr>
        <p:txBody>
          <a:bodyPr/>
          <a:lstStyle/>
          <a:p>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userDrawn="1"/>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1" y="858997"/>
            <a:ext cx="2866769" cy="1333500"/>
          </a:xfrm>
        </p:spPr>
        <p:txBody>
          <a:bodyPr/>
          <a:lstStyle/>
          <a:p>
            <a:r>
              <a:rPr lang="en-US" dirty="0" smtClean="0"/>
              <a:t>Click to edit Master title style</a:t>
            </a:r>
            <a:endParaRPr lang="en-US" dirty="0"/>
          </a:p>
        </p:txBody>
      </p:sp>
      <p:sp>
        <p:nvSpPr>
          <p:cNvPr id="4" name="Text Placeholder 3"/>
          <p:cNvSpPr>
            <a:spLocks noGrp="1"/>
          </p:cNvSpPr>
          <p:nvPr>
            <p:ph type="body" sz="quarter" idx="19"/>
          </p:nvPr>
        </p:nvSpPr>
        <p:spPr>
          <a:xfrm>
            <a:off x="217445" y="2448646"/>
            <a:ext cx="2856496" cy="389069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1912443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2_TTL, Text, 4 Images">
    <p:spTree>
      <p:nvGrpSpPr>
        <p:cNvPr id="1" name=""/>
        <p:cNvGrpSpPr/>
        <p:nvPr/>
      </p:nvGrpSpPr>
      <p:grpSpPr>
        <a:xfrm>
          <a:off x="0" y="0"/>
          <a:ext cx="0" cy="0"/>
          <a:chOff x="0" y="0"/>
          <a:chExt cx="0" cy="0"/>
        </a:xfrm>
      </p:grpSpPr>
      <p:sp>
        <p:nvSpPr>
          <p:cNvPr id="11" name="Picture Placeholder 7"/>
          <p:cNvSpPr>
            <a:spLocks noGrp="1"/>
          </p:cNvSpPr>
          <p:nvPr>
            <p:ph type="pic" sz="quarter" idx="16"/>
          </p:nvPr>
        </p:nvSpPr>
        <p:spPr>
          <a:xfrm>
            <a:off x="3182892" y="722789"/>
            <a:ext cx="2764709" cy="2823305"/>
          </a:xfrm>
          <a:solidFill>
            <a:schemeClr val="bg1">
              <a:lumMod val="60000"/>
              <a:lumOff val="40000"/>
            </a:schemeClr>
          </a:solidFill>
        </p:spPr>
        <p:txBody>
          <a:bodyPr/>
          <a:lstStyle/>
          <a:p>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userDrawn="1"/>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1" y="858997"/>
            <a:ext cx="2866769" cy="1333500"/>
          </a:xfrm>
        </p:spPr>
        <p:txBody>
          <a:bodyPr/>
          <a:lstStyle/>
          <a:p>
            <a:r>
              <a:rPr lang="en-US" dirty="0" smtClean="0"/>
              <a:t>Click to edit Master title style</a:t>
            </a:r>
            <a:endParaRPr lang="en-US" dirty="0"/>
          </a:p>
        </p:txBody>
      </p:sp>
      <p:sp>
        <p:nvSpPr>
          <p:cNvPr id="4" name="Text Placeholder 3"/>
          <p:cNvSpPr>
            <a:spLocks noGrp="1"/>
          </p:cNvSpPr>
          <p:nvPr>
            <p:ph type="body" sz="quarter" idx="19"/>
          </p:nvPr>
        </p:nvSpPr>
        <p:spPr>
          <a:xfrm>
            <a:off x="217445" y="2448646"/>
            <a:ext cx="2856496" cy="389069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cs typeface="Graphik Starwood"/>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0" name="Picture Placeholder 7"/>
          <p:cNvSpPr>
            <a:spLocks noGrp="1"/>
          </p:cNvSpPr>
          <p:nvPr>
            <p:ph type="pic" sz="quarter" idx="20"/>
          </p:nvPr>
        </p:nvSpPr>
        <p:spPr>
          <a:xfrm>
            <a:off x="6077947" y="722789"/>
            <a:ext cx="2773853" cy="2823305"/>
          </a:xfrm>
          <a:solidFill>
            <a:schemeClr val="bg1">
              <a:lumMod val="60000"/>
              <a:lumOff val="40000"/>
            </a:schemeClr>
          </a:solidFill>
        </p:spPr>
        <p:txBody>
          <a:bodyPr/>
          <a:lstStyle/>
          <a:p>
            <a:endParaRPr lang="en-US" dirty="0"/>
          </a:p>
        </p:txBody>
      </p:sp>
      <p:sp>
        <p:nvSpPr>
          <p:cNvPr id="12" name="Picture Placeholder 7"/>
          <p:cNvSpPr>
            <a:spLocks noGrp="1"/>
          </p:cNvSpPr>
          <p:nvPr>
            <p:ph type="pic" sz="quarter" idx="21"/>
          </p:nvPr>
        </p:nvSpPr>
        <p:spPr>
          <a:xfrm>
            <a:off x="3182892" y="3659926"/>
            <a:ext cx="2764709" cy="2821838"/>
          </a:xfrm>
          <a:solidFill>
            <a:schemeClr val="bg1">
              <a:lumMod val="60000"/>
              <a:lumOff val="40000"/>
            </a:schemeClr>
          </a:solidFill>
        </p:spPr>
        <p:txBody>
          <a:bodyPr/>
          <a:lstStyle/>
          <a:p>
            <a:endParaRPr lang="en-US" dirty="0"/>
          </a:p>
        </p:txBody>
      </p:sp>
      <p:sp>
        <p:nvSpPr>
          <p:cNvPr id="13" name="Picture Placeholder 7"/>
          <p:cNvSpPr>
            <a:spLocks noGrp="1"/>
          </p:cNvSpPr>
          <p:nvPr>
            <p:ph type="pic" sz="quarter" idx="22"/>
          </p:nvPr>
        </p:nvSpPr>
        <p:spPr>
          <a:xfrm>
            <a:off x="6066782" y="3659926"/>
            <a:ext cx="2773853" cy="2821838"/>
          </a:xfrm>
          <a:solidFill>
            <a:schemeClr val="bg1">
              <a:lumMod val="60000"/>
              <a:lumOff val="40000"/>
            </a:schemeClr>
          </a:solidFill>
        </p:spPr>
        <p:txBody>
          <a:bodyPr/>
          <a:lstStyle/>
          <a:p>
            <a:endParaRPr lang="en-US" dirty="0"/>
          </a:p>
        </p:txBody>
      </p:sp>
    </p:spTree>
    <p:extLst>
      <p:ext uri="{BB962C8B-B14F-4D97-AF65-F5344CB8AC3E}">
        <p14:creationId xmlns:p14="http://schemas.microsoft.com/office/powerpoint/2010/main" val="8256121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itle, 3 Images">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293689" y="2141539"/>
            <a:ext cx="2777489" cy="4329167"/>
          </a:xfrm>
          <a:solidFill>
            <a:srgbClr val="989BA0"/>
          </a:solidFill>
        </p:spPr>
        <p:txBody>
          <a:bodyPr/>
          <a:lstStyle/>
          <a:p>
            <a:r>
              <a:rPr lang="en-US" dirty="0" smtClean="0"/>
              <a:t>Drag picture to placeholder or click icon to add</a:t>
            </a:r>
            <a:endParaRPr lang="en-US" dirty="0"/>
          </a:p>
        </p:txBody>
      </p:sp>
      <p:sp>
        <p:nvSpPr>
          <p:cNvPr id="5" name="Picture Placeholder 7"/>
          <p:cNvSpPr>
            <a:spLocks noGrp="1"/>
          </p:cNvSpPr>
          <p:nvPr>
            <p:ph type="pic" sz="quarter" idx="16"/>
          </p:nvPr>
        </p:nvSpPr>
        <p:spPr>
          <a:xfrm>
            <a:off x="3180501" y="2141016"/>
            <a:ext cx="2777489" cy="4319512"/>
          </a:xfrm>
          <a:solidFill>
            <a:srgbClr val="989BA0"/>
          </a:solidFill>
        </p:spPr>
        <p:txBody>
          <a:bodyPr/>
          <a:lstStyle/>
          <a:p>
            <a:r>
              <a:rPr lang="en-US" dirty="0" smtClean="0"/>
              <a:t>Drag picture to placeholder or click icon to add</a:t>
            </a:r>
            <a:endParaRPr lang="en-US" dirty="0"/>
          </a:p>
        </p:txBody>
      </p:sp>
      <p:sp>
        <p:nvSpPr>
          <p:cNvPr id="7" name="Picture Placeholder 7"/>
          <p:cNvSpPr>
            <a:spLocks noGrp="1"/>
          </p:cNvSpPr>
          <p:nvPr>
            <p:ph type="pic" sz="quarter" idx="17"/>
          </p:nvPr>
        </p:nvSpPr>
        <p:spPr>
          <a:xfrm>
            <a:off x="6067314" y="2141016"/>
            <a:ext cx="2777489" cy="4328657"/>
          </a:xfrm>
          <a:solidFill>
            <a:srgbClr val="989BA0"/>
          </a:solidFill>
        </p:spPr>
        <p:txBody>
          <a:bodyPr/>
          <a:lstStyle/>
          <a:p>
            <a:r>
              <a:rPr lang="en-US" smtClean="0"/>
              <a:t>Drag picture to placeholder or click icon to add</a:t>
            </a:r>
            <a:endParaRPr lang="en-US"/>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192725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1_3 Images w Captions">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284165" y="712787"/>
            <a:ext cx="2777489" cy="5537264"/>
          </a:xfrm>
          <a:solidFill>
            <a:srgbClr val="989BA0"/>
          </a:solidFill>
        </p:spPr>
        <p:txBody>
          <a:bodyPr/>
          <a:lstStyle/>
          <a:p>
            <a:r>
              <a:rPr lang="en-US" dirty="0" smtClean="0"/>
              <a:t>Drag picture to placeholder or click icon to add</a:t>
            </a:r>
            <a:endParaRPr lang="en-US" dirty="0"/>
          </a:p>
        </p:txBody>
      </p:sp>
      <p:sp>
        <p:nvSpPr>
          <p:cNvPr id="5" name="Picture Placeholder 7"/>
          <p:cNvSpPr>
            <a:spLocks noGrp="1"/>
          </p:cNvSpPr>
          <p:nvPr>
            <p:ph type="pic" sz="quarter" idx="16"/>
          </p:nvPr>
        </p:nvSpPr>
        <p:spPr>
          <a:xfrm>
            <a:off x="3180501" y="712789"/>
            <a:ext cx="2777489" cy="5537199"/>
          </a:xfrm>
          <a:solidFill>
            <a:srgbClr val="989BA0"/>
          </a:solidFill>
        </p:spPr>
        <p:txBody>
          <a:bodyPr/>
          <a:lstStyle/>
          <a:p>
            <a:r>
              <a:rPr lang="en-US" smtClean="0"/>
              <a:t>Drag picture to placeholder or click icon to add</a:t>
            </a:r>
            <a:endParaRPr lang="en-US"/>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cxnSp>
        <p:nvCxnSpPr>
          <p:cNvPr id="8" name="Straight Connector 7"/>
          <p:cNvCxnSpPr/>
          <p:nvPr userDrawn="1"/>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4" name="Picture Placeholder 7"/>
          <p:cNvSpPr>
            <a:spLocks noGrp="1"/>
          </p:cNvSpPr>
          <p:nvPr>
            <p:ph type="pic" sz="quarter" idx="22"/>
          </p:nvPr>
        </p:nvSpPr>
        <p:spPr>
          <a:xfrm>
            <a:off x="6072189" y="690563"/>
            <a:ext cx="2777489" cy="5556285"/>
          </a:xfrm>
          <a:solidFill>
            <a:srgbClr val="989BA0"/>
          </a:solidFill>
        </p:spPr>
        <p:txBody>
          <a:bodyPr/>
          <a:lstStyle/>
          <a:p>
            <a:r>
              <a:rPr lang="en-US" dirty="0" smtClean="0"/>
              <a:t>Drag picture to placeholder or click icon to add</a:t>
            </a:r>
            <a:endParaRPr lang="en-US" dirty="0"/>
          </a:p>
        </p:txBody>
      </p:sp>
      <p:sp>
        <p:nvSpPr>
          <p:cNvPr id="11" name="Text Placeholder 8"/>
          <p:cNvSpPr>
            <a:spLocks noGrp="1"/>
          </p:cNvSpPr>
          <p:nvPr>
            <p:ph type="body" sz="quarter" idx="18"/>
          </p:nvPr>
        </p:nvSpPr>
        <p:spPr>
          <a:xfrm>
            <a:off x="205586"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
        <p:nvSpPr>
          <p:cNvPr id="15" name="Text Placeholder 8"/>
          <p:cNvSpPr>
            <a:spLocks noGrp="1"/>
          </p:cNvSpPr>
          <p:nvPr>
            <p:ph type="body" sz="quarter" idx="19"/>
          </p:nvPr>
        </p:nvSpPr>
        <p:spPr>
          <a:xfrm>
            <a:off x="3103194"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
        <p:nvSpPr>
          <p:cNvPr id="16" name="Text Placeholder 8"/>
          <p:cNvSpPr>
            <a:spLocks noGrp="1"/>
          </p:cNvSpPr>
          <p:nvPr>
            <p:ph type="body" sz="quarter" idx="20"/>
          </p:nvPr>
        </p:nvSpPr>
        <p:spPr>
          <a:xfrm>
            <a:off x="5995241"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Tree>
    <p:extLst>
      <p:ext uri="{BB962C8B-B14F-4D97-AF65-F5344CB8AC3E}">
        <p14:creationId xmlns:p14="http://schemas.microsoft.com/office/powerpoint/2010/main" val="8833710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1_6 Images w Captio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cxnSp>
        <p:nvCxnSpPr>
          <p:cNvPr id="8" name="Straight Connector 7"/>
          <p:cNvCxnSpPr/>
          <p:nvPr userDrawn="1"/>
        </p:nvCxnSpPr>
        <p:spPr>
          <a:xfrm flipH="1">
            <a:off x="284310" y="583563"/>
            <a:ext cx="8571827" cy="1504"/>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8"/>
          </p:nvPr>
        </p:nvSpPr>
        <p:spPr>
          <a:xfrm>
            <a:off x="205586"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
        <p:nvSpPr>
          <p:cNvPr id="10" name="Text Placeholder 8"/>
          <p:cNvSpPr>
            <a:spLocks noGrp="1"/>
          </p:cNvSpPr>
          <p:nvPr>
            <p:ph type="body" sz="quarter" idx="19"/>
          </p:nvPr>
        </p:nvSpPr>
        <p:spPr>
          <a:xfrm>
            <a:off x="3103194"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
        <p:nvSpPr>
          <p:cNvPr id="11" name="Text Placeholder 8"/>
          <p:cNvSpPr>
            <a:spLocks noGrp="1"/>
          </p:cNvSpPr>
          <p:nvPr>
            <p:ph type="body" sz="quarter" idx="20"/>
          </p:nvPr>
        </p:nvSpPr>
        <p:spPr>
          <a:xfrm>
            <a:off x="5995241" y="6237262"/>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
        <p:nvSpPr>
          <p:cNvPr id="12" name="Picture Placeholder 7"/>
          <p:cNvSpPr>
            <a:spLocks noGrp="1"/>
          </p:cNvSpPr>
          <p:nvPr>
            <p:ph type="pic" sz="quarter" idx="21"/>
          </p:nvPr>
        </p:nvSpPr>
        <p:spPr>
          <a:xfrm>
            <a:off x="293689" y="3643183"/>
            <a:ext cx="2777489" cy="2602903"/>
          </a:xfrm>
          <a:solidFill>
            <a:srgbClr val="989BA0"/>
          </a:solidFill>
        </p:spPr>
        <p:txBody>
          <a:bodyPr/>
          <a:lstStyle/>
          <a:p>
            <a:r>
              <a:rPr lang="en-US" dirty="0" smtClean="0"/>
              <a:t>Drag picture to placeholder or click icon to add</a:t>
            </a:r>
            <a:endParaRPr lang="en-US" dirty="0"/>
          </a:p>
        </p:txBody>
      </p:sp>
      <p:sp>
        <p:nvSpPr>
          <p:cNvPr id="13" name="Picture Placeholder 7"/>
          <p:cNvSpPr>
            <a:spLocks noGrp="1"/>
          </p:cNvSpPr>
          <p:nvPr>
            <p:ph type="pic" sz="quarter" idx="22"/>
          </p:nvPr>
        </p:nvSpPr>
        <p:spPr>
          <a:xfrm>
            <a:off x="3176589" y="3643183"/>
            <a:ext cx="2777489" cy="2603666"/>
          </a:xfrm>
          <a:solidFill>
            <a:srgbClr val="989BA0"/>
          </a:solidFill>
        </p:spPr>
        <p:txBody>
          <a:bodyPr/>
          <a:lstStyle/>
          <a:p>
            <a:r>
              <a:rPr lang="en-US" smtClean="0"/>
              <a:t>Drag picture to placeholder or click icon to add</a:t>
            </a:r>
            <a:endParaRPr lang="en-US"/>
          </a:p>
        </p:txBody>
      </p:sp>
      <p:sp>
        <p:nvSpPr>
          <p:cNvPr id="14" name="Picture Placeholder 7"/>
          <p:cNvSpPr>
            <a:spLocks noGrp="1"/>
          </p:cNvSpPr>
          <p:nvPr>
            <p:ph type="pic" sz="quarter" idx="23"/>
          </p:nvPr>
        </p:nvSpPr>
        <p:spPr>
          <a:xfrm>
            <a:off x="6072189" y="3643183"/>
            <a:ext cx="2777489" cy="2606369"/>
          </a:xfrm>
          <a:solidFill>
            <a:srgbClr val="989BA0"/>
          </a:solidFill>
        </p:spPr>
        <p:txBody>
          <a:bodyPr/>
          <a:lstStyle/>
          <a:p>
            <a:r>
              <a:rPr lang="en-US" dirty="0" smtClean="0"/>
              <a:t>Drag picture to placeholder or click icon to add</a:t>
            </a:r>
            <a:endParaRPr lang="en-US" dirty="0"/>
          </a:p>
        </p:txBody>
      </p:sp>
      <p:sp>
        <p:nvSpPr>
          <p:cNvPr id="15" name="Picture Placeholder 7"/>
          <p:cNvSpPr>
            <a:spLocks noGrp="1"/>
          </p:cNvSpPr>
          <p:nvPr>
            <p:ph type="pic" sz="quarter" idx="24"/>
          </p:nvPr>
        </p:nvSpPr>
        <p:spPr>
          <a:xfrm>
            <a:off x="297214" y="713053"/>
            <a:ext cx="2777489" cy="2600742"/>
          </a:xfrm>
          <a:solidFill>
            <a:srgbClr val="989BA0"/>
          </a:solidFill>
        </p:spPr>
        <p:txBody>
          <a:bodyPr/>
          <a:lstStyle/>
          <a:p>
            <a:r>
              <a:rPr lang="en-US" dirty="0" smtClean="0"/>
              <a:t>Drag picture to placeholder or click icon to add</a:t>
            </a:r>
            <a:endParaRPr lang="en-US" dirty="0"/>
          </a:p>
        </p:txBody>
      </p:sp>
      <p:sp>
        <p:nvSpPr>
          <p:cNvPr id="16" name="Picture Placeholder 7"/>
          <p:cNvSpPr>
            <a:spLocks noGrp="1"/>
          </p:cNvSpPr>
          <p:nvPr>
            <p:ph type="pic" sz="quarter" idx="25"/>
          </p:nvPr>
        </p:nvSpPr>
        <p:spPr>
          <a:xfrm>
            <a:off x="3184028" y="713053"/>
            <a:ext cx="2777489" cy="2600742"/>
          </a:xfrm>
          <a:solidFill>
            <a:srgbClr val="989BA0"/>
          </a:solidFill>
        </p:spPr>
        <p:txBody>
          <a:bodyPr/>
          <a:lstStyle/>
          <a:p>
            <a:r>
              <a:rPr lang="en-US" dirty="0" smtClean="0"/>
              <a:t>Drag picture to placeholder or click icon to add</a:t>
            </a:r>
            <a:endParaRPr lang="en-US" dirty="0"/>
          </a:p>
        </p:txBody>
      </p:sp>
      <p:sp>
        <p:nvSpPr>
          <p:cNvPr id="17" name="Picture Placeholder 7"/>
          <p:cNvSpPr>
            <a:spLocks noGrp="1"/>
          </p:cNvSpPr>
          <p:nvPr>
            <p:ph type="pic" sz="quarter" idx="26"/>
          </p:nvPr>
        </p:nvSpPr>
        <p:spPr>
          <a:xfrm>
            <a:off x="6070841" y="713053"/>
            <a:ext cx="2777489" cy="2600742"/>
          </a:xfrm>
          <a:solidFill>
            <a:srgbClr val="989BA0"/>
          </a:solidFill>
        </p:spPr>
        <p:txBody>
          <a:bodyPr/>
          <a:lstStyle/>
          <a:p>
            <a:r>
              <a:rPr lang="en-US" dirty="0" smtClean="0"/>
              <a:t>Drag picture to placeholder or click icon to add</a:t>
            </a:r>
            <a:endParaRPr lang="en-US" dirty="0"/>
          </a:p>
        </p:txBody>
      </p:sp>
      <p:sp>
        <p:nvSpPr>
          <p:cNvPr id="18" name="TextBox 17"/>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9" name="Text Placeholder 8"/>
          <p:cNvSpPr>
            <a:spLocks noGrp="1"/>
          </p:cNvSpPr>
          <p:nvPr>
            <p:ph type="body" sz="quarter" idx="27"/>
          </p:nvPr>
        </p:nvSpPr>
        <p:spPr>
          <a:xfrm>
            <a:off x="214335" y="3301631"/>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
        <p:nvSpPr>
          <p:cNvPr id="21" name="Text Placeholder 8"/>
          <p:cNvSpPr>
            <a:spLocks noGrp="1"/>
          </p:cNvSpPr>
          <p:nvPr>
            <p:ph type="body" sz="quarter" idx="28"/>
          </p:nvPr>
        </p:nvSpPr>
        <p:spPr>
          <a:xfrm>
            <a:off x="3103842" y="3301631"/>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
        <p:nvSpPr>
          <p:cNvPr id="22" name="Text Placeholder 8"/>
          <p:cNvSpPr>
            <a:spLocks noGrp="1"/>
          </p:cNvSpPr>
          <p:nvPr>
            <p:ph type="body" sz="quarter" idx="29"/>
          </p:nvPr>
        </p:nvSpPr>
        <p:spPr>
          <a:xfrm>
            <a:off x="5994768" y="3301631"/>
            <a:ext cx="2843609" cy="292141"/>
          </a:xfrm>
        </p:spPr>
        <p:txBody>
          <a:bodyPr>
            <a:noAutofit/>
          </a:bodyPr>
          <a:lstStyle>
            <a:lvl1pPr>
              <a:spcBef>
                <a:spcPts val="560"/>
              </a:spcBef>
              <a:defRPr sz="800"/>
            </a:lvl1pPr>
            <a:lvl2pPr>
              <a:defRPr sz="800"/>
            </a:lvl2pPr>
            <a:lvl3pPr>
              <a:defRPr sz="800"/>
            </a:lvl3pPr>
            <a:lvl4pPr>
              <a:defRPr sz="800"/>
            </a:lvl4pPr>
            <a:lvl5pPr>
              <a:defRPr sz="800"/>
            </a:lvl5pPr>
          </a:lstStyle>
          <a:p>
            <a:pPr lvl="0"/>
            <a:r>
              <a:rPr lang="en-US" dirty="0" smtClean="0"/>
              <a:t>Click to edit Master text styles</a:t>
            </a:r>
          </a:p>
        </p:txBody>
      </p:sp>
    </p:spTree>
    <p:extLst>
      <p:ext uri="{BB962C8B-B14F-4D97-AF65-F5344CB8AC3E}">
        <p14:creationId xmlns:p14="http://schemas.microsoft.com/office/powerpoint/2010/main" val="28072507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TTL, 6 Images">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293689" y="4366450"/>
            <a:ext cx="2777489" cy="2094465"/>
          </a:xfrm>
          <a:solidFill>
            <a:srgbClr val="989BA0"/>
          </a:solidFill>
        </p:spPr>
        <p:txBody>
          <a:bodyPr/>
          <a:lstStyle/>
          <a:p>
            <a:r>
              <a:rPr lang="en-US" dirty="0" smtClean="0"/>
              <a:t>Drag picture to placeholder or click icon to add</a:t>
            </a:r>
            <a:endParaRPr lang="en-US" dirty="0"/>
          </a:p>
        </p:txBody>
      </p:sp>
      <p:sp>
        <p:nvSpPr>
          <p:cNvPr id="5" name="Picture Placeholder 7"/>
          <p:cNvSpPr>
            <a:spLocks noGrp="1"/>
          </p:cNvSpPr>
          <p:nvPr>
            <p:ph type="pic" sz="quarter" idx="16"/>
          </p:nvPr>
        </p:nvSpPr>
        <p:spPr>
          <a:xfrm>
            <a:off x="3180501" y="4355956"/>
            <a:ext cx="2777489" cy="2090732"/>
          </a:xfrm>
          <a:solidFill>
            <a:srgbClr val="989BA0"/>
          </a:solidFill>
        </p:spPr>
        <p:txBody>
          <a:bodyPr/>
          <a:lstStyle/>
          <a:p>
            <a:r>
              <a:rPr lang="en-US" dirty="0" smtClean="0"/>
              <a:t>Drag picture to placeholder or click icon to add</a:t>
            </a:r>
            <a:endParaRPr lang="en-US" dirty="0"/>
          </a:p>
        </p:txBody>
      </p:sp>
      <p:sp>
        <p:nvSpPr>
          <p:cNvPr id="7" name="Picture Placeholder 7"/>
          <p:cNvSpPr>
            <a:spLocks noGrp="1"/>
          </p:cNvSpPr>
          <p:nvPr>
            <p:ph type="pic" sz="quarter" idx="17"/>
          </p:nvPr>
        </p:nvSpPr>
        <p:spPr>
          <a:xfrm>
            <a:off x="6082350" y="4345459"/>
            <a:ext cx="2777489" cy="2092085"/>
          </a:xfrm>
          <a:solidFill>
            <a:srgbClr val="989BA0"/>
          </a:solidFill>
        </p:spPr>
        <p:txBody>
          <a:bodyPr/>
          <a:lstStyle/>
          <a:p>
            <a:r>
              <a:rPr lang="en-US" smtClean="0"/>
              <a:t>Drag picture to placeholder or click icon to add</a:t>
            </a:r>
            <a:endParaRPr lang="en-US"/>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Picture Placeholder 7"/>
          <p:cNvSpPr>
            <a:spLocks noGrp="1"/>
          </p:cNvSpPr>
          <p:nvPr>
            <p:ph type="pic" sz="quarter" idx="18"/>
          </p:nvPr>
        </p:nvSpPr>
        <p:spPr>
          <a:xfrm>
            <a:off x="297214" y="2152650"/>
            <a:ext cx="2777489" cy="2087843"/>
          </a:xfrm>
          <a:solidFill>
            <a:srgbClr val="989BA0"/>
          </a:solidFill>
        </p:spPr>
        <p:txBody>
          <a:bodyPr/>
          <a:lstStyle/>
          <a:p>
            <a:r>
              <a:rPr lang="en-US" dirty="0" smtClean="0"/>
              <a:t>Drag picture to placeholder or click icon to add</a:t>
            </a:r>
            <a:endParaRPr lang="en-US" dirty="0"/>
          </a:p>
        </p:txBody>
      </p:sp>
      <p:sp>
        <p:nvSpPr>
          <p:cNvPr id="9" name="Picture Placeholder 7"/>
          <p:cNvSpPr>
            <a:spLocks noGrp="1"/>
          </p:cNvSpPr>
          <p:nvPr>
            <p:ph type="pic" sz="quarter" idx="19"/>
          </p:nvPr>
        </p:nvSpPr>
        <p:spPr>
          <a:xfrm>
            <a:off x="3184028" y="2152650"/>
            <a:ext cx="2777489" cy="2092594"/>
          </a:xfrm>
          <a:solidFill>
            <a:srgbClr val="989BA0"/>
          </a:solidFill>
        </p:spPr>
        <p:txBody>
          <a:bodyPr/>
          <a:lstStyle/>
          <a:p>
            <a:r>
              <a:rPr lang="en-US" dirty="0" smtClean="0"/>
              <a:t>Drag picture to placeholder or click icon to add</a:t>
            </a:r>
            <a:endParaRPr lang="en-US" dirty="0"/>
          </a:p>
        </p:txBody>
      </p:sp>
      <p:sp>
        <p:nvSpPr>
          <p:cNvPr id="10" name="Picture Placeholder 7"/>
          <p:cNvSpPr>
            <a:spLocks noGrp="1"/>
          </p:cNvSpPr>
          <p:nvPr>
            <p:ph type="pic" sz="quarter" idx="20"/>
          </p:nvPr>
        </p:nvSpPr>
        <p:spPr>
          <a:xfrm>
            <a:off x="6070841" y="2152650"/>
            <a:ext cx="2777489" cy="2092594"/>
          </a:xfrm>
          <a:solidFill>
            <a:srgbClr val="989BA0"/>
          </a:solidFill>
        </p:spPr>
        <p:txBody>
          <a:bodyPr/>
          <a:lstStyle/>
          <a:p>
            <a:r>
              <a:rPr lang="en-US" smtClean="0"/>
              <a:t>Drag picture to placeholder or click icon to add</a:t>
            </a:r>
            <a:endParaRPr lang="en-US"/>
          </a:p>
        </p:txBody>
      </p:sp>
    </p:spTree>
    <p:extLst>
      <p:ext uri="{BB962C8B-B14F-4D97-AF65-F5344CB8AC3E}">
        <p14:creationId xmlns:p14="http://schemas.microsoft.com/office/powerpoint/2010/main" val="30193474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1_TTL, Text, 2 Tall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userDrawn="1"/>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3850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79" y="858997"/>
            <a:ext cx="2843339" cy="1333500"/>
          </a:xfrm>
        </p:spPr>
        <p:txBody>
          <a:bodyPr/>
          <a:lstStyle/>
          <a:p>
            <a:r>
              <a:rPr lang="en-US" dirty="0" smtClean="0"/>
              <a:t>Click to edit Master title style</a:t>
            </a:r>
            <a:endParaRPr lang="en-US" dirty="0"/>
          </a:p>
        </p:txBody>
      </p:sp>
      <p:sp>
        <p:nvSpPr>
          <p:cNvPr id="4" name="Text Placeholder 3"/>
          <p:cNvSpPr>
            <a:spLocks noGrp="1"/>
          </p:cNvSpPr>
          <p:nvPr>
            <p:ph type="body" sz="quarter" idx="19"/>
          </p:nvPr>
        </p:nvSpPr>
        <p:spPr>
          <a:xfrm>
            <a:off x="217446" y="2448646"/>
            <a:ext cx="2833149" cy="389069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15" name="Picture Placeholder 7"/>
          <p:cNvSpPr>
            <a:spLocks noGrp="1"/>
          </p:cNvSpPr>
          <p:nvPr>
            <p:ph type="pic" sz="quarter" idx="16"/>
          </p:nvPr>
        </p:nvSpPr>
        <p:spPr>
          <a:xfrm>
            <a:off x="3180501" y="713052"/>
            <a:ext cx="2777489" cy="5757652"/>
          </a:xfrm>
          <a:solidFill>
            <a:srgbClr val="989BA0"/>
          </a:solidFill>
        </p:spPr>
        <p:txBody>
          <a:bodyPr/>
          <a:lstStyle/>
          <a:p>
            <a:r>
              <a:rPr lang="en-US" smtClean="0"/>
              <a:t>Drag picture to placeholder or click icon to add</a:t>
            </a:r>
            <a:endParaRPr lang="en-US"/>
          </a:p>
        </p:txBody>
      </p:sp>
      <p:sp>
        <p:nvSpPr>
          <p:cNvPr id="16" name="Picture Placeholder 7"/>
          <p:cNvSpPr>
            <a:spLocks noGrp="1"/>
          </p:cNvSpPr>
          <p:nvPr>
            <p:ph type="pic" sz="quarter" idx="17"/>
          </p:nvPr>
        </p:nvSpPr>
        <p:spPr>
          <a:xfrm>
            <a:off x="6067314" y="713052"/>
            <a:ext cx="2777489" cy="5757652"/>
          </a:xfrm>
          <a:solidFill>
            <a:srgbClr val="989BA0"/>
          </a:solidFill>
        </p:spPr>
        <p:txBody>
          <a:bodyPr/>
          <a:lstStyle/>
          <a:p>
            <a:r>
              <a:rPr lang="en-US" smtClean="0"/>
              <a:t>Drag picture to placeholder or click icon to add</a:t>
            </a:r>
            <a:endParaRPr lang="en-US"/>
          </a:p>
        </p:txBody>
      </p:sp>
    </p:spTree>
    <p:extLst>
      <p:ext uri="{BB962C8B-B14F-4D97-AF65-F5344CB8AC3E}">
        <p14:creationId xmlns:p14="http://schemas.microsoft.com/office/powerpoint/2010/main" val="23447033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1_TTL, Text, 3 Tall Images">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460285" y="713053"/>
            <a:ext cx="2052579" cy="5762288"/>
          </a:xfrm>
          <a:solidFill>
            <a:schemeClr val="bg1">
              <a:lumMod val="60000"/>
              <a:lumOff val="40000"/>
            </a:schemeClr>
          </a:solidFill>
        </p:spPr>
        <p:txBody>
          <a:bodyPr/>
          <a:lstStyle/>
          <a:p>
            <a:endParaRPr lang="en-US"/>
          </a:p>
        </p:txBody>
      </p:sp>
      <p:sp>
        <p:nvSpPr>
          <p:cNvPr id="9" name="Picture Placeholder 7"/>
          <p:cNvSpPr>
            <a:spLocks noGrp="1"/>
          </p:cNvSpPr>
          <p:nvPr>
            <p:ph type="pic" sz="quarter" idx="14"/>
          </p:nvPr>
        </p:nvSpPr>
        <p:spPr>
          <a:xfrm>
            <a:off x="4624465" y="713053"/>
            <a:ext cx="2054283" cy="5762288"/>
          </a:xfrm>
          <a:solidFill>
            <a:schemeClr val="bg1">
              <a:lumMod val="60000"/>
              <a:lumOff val="40000"/>
            </a:schemeClr>
          </a:solidFill>
        </p:spPr>
        <p:txBody>
          <a:bodyPr/>
          <a:lstStyle/>
          <a:p>
            <a:endParaRPr lang="en-US"/>
          </a:p>
        </p:txBody>
      </p:sp>
      <p:sp>
        <p:nvSpPr>
          <p:cNvPr id="10" name="Picture Placeholder 7"/>
          <p:cNvSpPr>
            <a:spLocks noGrp="1"/>
          </p:cNvSpPr>
          <p:nvPr>
            <p:ph type="pic" sz="quarter" idx="15"/>
          </p:nvPr>
        </p:nvSpPr>
        <p:spPr>
          <a:xfrm>
            <a:off x="6790349" y="713053"/>
            <a:ext cx="2054283" cy="5762288"/>
          </a:xfrm>
          <a:solidFill>
            <a:schemeClr val="bg1">
              <a:lumMod val="60000"/>
              <a:lumOff val="40000"/>
            </a:schemeClr>
          </a:solidFill>
        </p:spPr>
        <p:txBody>
          <a:bodyPr/>
          <a:lstStyle/>
          <a:p>
            <a:endParaRPr lang="en-US"/>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userDrawn="1"/>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329477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0" y="858997"/>
            <a:ext cx="2195099" cy="1333500"/>
          </a:xfrm>
        </p:spPr>
        <p:txBody>
          <a:bodyPr/>
          <a:lstStyle/>
          <a:p>
            <a:r>
              <a:rPr lang="en-US" dirty="0" smtClean="0"/>
              <a:t>Click to edit Master title style</a:t>
            </a:r>
            <a:endParaRPr lang="en-US" dirty="0"/>
          </a:p>
        </p:txBody>
      </p:sp>
      <p:sp>
        <p:nvSpPr>
          <p:cNvPr id="4" name="Text Placeholder 3"/>
          <p:cNvSpPr>
            <a:spLocks noGrp="1"/>
          </p:cNvSpPr>
          <p:nvPr>
            <p:ph type="body" sz="quarter" idx="19"/>
          </p:nvPr>
        </p:nvSpPr>
        <p:spPr>
          <a:xfrm>
            <a:off x="217446" y="2448646"/>
            <a:ext cx="2187233" cy="389069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9570595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1_TTL, 1/3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userDrawn="1"/>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1" y="858997"/>
            <a:ext cx="2866769" cy="1333500"/>
          </a:xfrm>
        </p:spPr>
        <p:txBody>
          <a:bodyPr/>
          <a:lstStyle/>
          <a:p>
            <a:r>
              <a:rPr lang="en-US" dirty="0" smtClean="0"/>
              <a:t>Click to edit Master title style</a:t>
            </a:r>
            <a:endParaRPr lang="en-US" dirty="0"/>
          </a:p>
        </p:txBody>
      </p:sp>
      <p:sp>
        <p:nvSpPr>
          <p:cNvPr id="4" name="Text Placeholder 3"/>
          <p:cNvSpPr>
            <a:spLocks noGrp="1"/>
          </p:cNvSpPr>
          <p:nvPr>
            <p:ph type="body" sz="quarter" idx="19"/>
          </p:nvPr>
        </p:nvSpPr>
        <p:spPr>
          <a:xfrm>
            <a:off x="217445" y="2448646"/>
            <a:ext cx="2856496" cy="389069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45037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Slide w Imag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858000"/>
          </a:xfrm>
          <a:solidFill>
            <a:srgbClr val="989BA0"/>
          </a:solidFill>
        </p:spPr>
        <p:txBody>
          <a:bodyPr/>
          <a:lstStyle/>
          <a:p>
            <a:r>
              <a:rPr lang="en-US" smtClean="0"/>
              <a:t>Click icon to add picture</a:t>
            </a:r>
            <a:endParaRPr lang="en-US"/>
          </a:p>
        </p:txBody>
      </p:sp>
      <p:sp>
        <p:nvSpPr>
          <p:cNvPr id="2" name="Title 1"/>
          <p:cNvSpPr>
            <a:spLocks noGrp="1"/>
          </p:cNvSpPr>
          <p:nvPr>
            <p:ph type="title"/>
          </p:nvPr>
        </p:nvSpPr>
        <p:spPr>
          <a:xfrm>
            <a:off x="713772" y="2220159"/>
            <a:ext cx="7628675" cy="2334550"/>
          </a:xfrm>
        </p:spPr>
        <p:txBody>
          <a:bodyPr anchor="ctr" anchorCtr="0">
            <a:noAutofit/>
          </a:bodyPr>
          <a:lstStyle>
            <a:lvl1pPr marL="0" indent="0">
              <a:lnSpc>
                <a:spcPct val="100000"/>
              </a:lnSpc>
              <a:defRPr sz="4800">
                <a:solidFill>
                  <a:schemeClr val="tx1"/>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sp>
        <p:nvSpPr>
          <p:cNvPr id="9" name="Text Placeholder 3"/>
          <p:cNvSpPr>
            <a:spLocks noGrp="1"/>
          </p:cNvSpPr>
          <p:nvPr>
            <p:ph type="body" sz="quarter" idx="14" hasCustomPrompt="1"/>
          </p:nvPr>
        </p:nvSpPr>
        <p:spPr>
          <a:xfrm>
            <a:off x="3381376" y="4927507"/>
            <a:ext cx="4976631" cy="733047"/>
          </a:xfrm>
        </p:spPr>
        <p:txBody>
          <a:bodyPr anchor="t" anchorCtr="0">
            <a:noAutofit/>
          </a:bodyPr>
          <a:lstStyle>
            <a:lvl1pPr marL="0" indent="0">
              <a:buNone/>
              <a:defRPr sz="1800" b="0" i="0" cap="all">
                <a:solidFill>
                  <a:schemeClr val="tx1"/>
                </a:solidFill>
                <a:latin typeface="Arial"/>
                <a:cs typeface="Arial"/>
              </a:defRPr>
            </a:lvl1pPr>
          </a:lstStyle>
          <a:p>
            <a:pPr lvl="0"/>
            <a:r>
              <a:rPr lang="en-US" dirty="0" smtClean="0"/>
              <a:t>CLICK TO EDIT MASTER TEXT STYLES</a:t>
            </a:r>
          </a:p>
        </p:txBody>
      </p:sp>
    </p:spTree>
    <p:extLst>
      <p:ext uri="{BB962C8B-B14F-4D97-AF65-F5344CB8AC3E}">
        <p14:creationId xmlns:p14="http://schemas.microsoft.com/office/powerpoint/2010/main" val="192415676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1_TTL, Sub, 1/3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grpSp>
        <p:nvGrpSpPr>
          <p:cNvPr id="17" name="Group 16"/>
          <p:cNvGrpSpPr/>
          <p:nvPr userDrawn="1"/>
        </p:nvGrpSpPr>
        <p:grpSpPr>
          <a:xfrm>
            <a:off x="284310" y="583563"/>
            <a:ext cx="8571827" cy="1672331"/>
            <a:chOff x="454896" y="700275"/>
            <a:chExt cx="13714923" cy="2006797"/>
          </a:xfrm>
        </p:grpSpPr>
        <p:cxnSp>
          <p:nvCxnSpPr>
            <p:cNvPr id="18" name="Straight Connector 17"/>
            <p:cNvCxnSpPr/>
            <p:nvPr userDrawn="1"/>
          </p:nvCxnSpPr>
          <p:spPr>
            <a:xfrm flipH="1">
              <a:off x="454896" y="700275"/>
              <a:ext cx="13714923" cy="180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454897" y="2707072"/>
              <a:ext cx="44622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209581" y="858997"/>
            <a:ext cx="2866769" cy="1333500"/>
          </a:xfrm>
        </p:spPr>
        <p:txBody>
          <a:bodyPr/>
          <a:lstStyle/>
          <a:p>
            <a:r>
              <a:rPr lang="en-US" dirty="0" smtClean="0"/>
              <a:t>Click to edit Master title style</a:t>
            </a:r>
            <a:endParaRPr lang="en-US" dirty="0"/>
          </a:p>
        </p:txBody>
      </p:sp>
      <p:sp>
        <p:nvSpPr>
          <p:cNvPr id="4" name="Text Placeholder 3"/>
          <p:cNvSpPr>
            <a:spLocks noGrp="1"/>
          </p:cNvSpPr>
          <p:nvPr>
            <p:ph type="body" sz="quarter" idx="19"/>
          </p:nvPr>
        </p:nvSpPr>
        <p:spPr>
          <a:xfrm>
            <a:off x="217445" y="2884303"/>
            <a:ext cx="2856496" cy="344466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Box 2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14360"/>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9" name="Text Placeholder 4"/>
          <p:cNvSpPr>
            <a:spLocks noGrp="1"/>
          </p:cNvSpPr>
          <p:nvPr>
            <p:ph type="body" sz="quarter" idx="13"/>
          </p:nvPr>
        </p:nvSpPr>
        <p:spPr>
          <a:xfrm>
            <a:off x="215868" y="2448575"/>
            <a:ext cx="2865855" cy="403489"/>
          </a:xfrm>
        </p:spPr>
        <p:txBody>
          <a:bodyPr/>
          <a:lstStyle>
            <a:lvl1pPr>
              <a:defRPr b="1" i="0" cap="all">
                <a:latin typeface="Arial"/>
                <a:cs typeface="Arial"/>
              </a:defRPr>
            </a:lvl1pPr>
          </a:lstStyle>
          <a:p>
            <a:pPr lvl="0"/>
            <a:r>
              <a:rPr lang="en-US" dirty="0" smtClean="0"/>
              <a:t>Click to edit Master text styles</a:t>
            </a:r>
          </a:p>
        </p:txBody>
      </p:sp>
    </p:spTree>
    <p:extLst>
      <p:ext uri="{BB962C8B-B14F-4D97-AF65-F5344CB8AC3E}">
        <p14:creationId xmlns:p14="http://schemas.microsoft.com/office/powerpoint/2010/main" val="26756461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TL, 3 Column text">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14315" y="2755646"/>
            <a:ext cx="2735113" cy="339274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5" name="Text Placeholder 4"/>
          <p:cNvSpPr>
            <a:spLocks noGrp="1"/>
          </p:cNvSpPr>
          <p:nvPr>
            <p:ph type="body" sz="quarter" idx="13"/>
          </p:nvPr>
        </p:nvSpPr>
        <p:spPr>
          <a:xfrm>
            <a:off x="215870" y="2321046"/>
            <a:ext cx="2733653" cy="403489"/>
          </a:xfrm>
        </p:spPr>
        <p:txBody>
          <a:bodyPr/>
          <a:lstStyle>
            <a:lvl1pPr>
              <a:defRPr b="1" i="0" cap="all">
                <a:latin typeface="Arial"/>
                <a:cs typeface="Arial"/>
              </a:defRPr>
            </a:lvl1pPr>
          </a:lstStyle>
          <a:p>
            <a:pPr lvl="0"/>
            <a:r>
              <a:rPr lang="en-US" dirty="0" smtClean="0"/>
              <a:t>Click to edit Master text styles</a:t>
            </a: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7" name="Text Placeholder 9"/>
          <p:cNvSpPr>
            <a:spLocks noGrp="1"/>
          </p:cNvSpPr>
          <p:nvPr>
            <p:ph type="body" sz="quarter" idx="15"/>
          </p:nvPr>
        </p:nvSpPr>
        <p:spPr>
          <a:xfrm>
            <a:off x="3151189" y="2755646"/>
            <a:ext cx="2735113" cy="339274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4"/>
          <p:cNvSpPr>
            <a:spLocks noGrp="1"/>
          </p:cNvSpPr>
          <p:nvPr>
            <p:ph type="body" sz="quarter" idx="16"/>
          </p:nvPr>
        </p:nvSpPr>
        <p:spPr>
          <a:xfrm>
            <a:off x="3152744" y="2321046"/>
            <a:ext cx="2733653" cy="403489"/>
          </a:xfrm>
        </p:spPr>
        <p:txBody>
          <a:bodyPr/>
          <a:lstStyle>
            <a:lvl1pPr>
              <a:defRPr b="1" i="0" cap="all">
                <a:latin typeface="Arial"/>
                <a:cs typeface="Arial"/>
              </a:defRPr>
            </a:lvl1pPr>
          </a:lstStyle>
          <a:p>
            <a:pPr lvl="0"/>
            <a:r>
              <a:rPr lang="en-US" dirty="0" smtClean="0"/>
              <a:t>Click to edit Master text styles</a:t>
            </a:r>
          </a:p>
        </p:txBody>
      </p:sp>
      <p:sp>
        <p:nvSpPr>
          <p:cNvPr id="9" name="Text Placeholder 9"/>
          <p:cNvSpPr>
            <a:spLocks noGrp="1"/>
          </p:cNvSpPr>
          <p:nvPr>
            <p:ph type="body" sz="quarter" idx="17"/>
          </p:nvPr>
        </p:nvSpPr>
        <p:spPr>
          <a:xfrm>
            <a:off x="6116229" y="2755646"/>
            <a:ext cx="2735113" cy="339274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4"/>
          <p:cNvSpPr>
            <a:spLocks noGrp="1"/>
          </p:cNvSpPr>
          <p:nvPr>
            <p:ph type="body" sz="quarter" idx="18"/>
          </p:nvPr>
        </p:nvSpPr>
        <p:spPr>
          <a:xfrm>
            <a:off x="6117783" y="2321046"/>
            <a:ext cx="2733653" cy="403489"/>
          </a:xfrm>
        </p:spPr>
        <p:txBody>
          <a:bodyPr/>
          <a:lstStyle>
            <a:lvl1pPr>
              <a:defRPr b="1" i="0" cap="all">
                <a:latin typeface="Arial"/>
                <a:cs typeface="Arial"/>
              </a:defRPr>
            </a:lvl1pPr>
          </a:lstStyle>
          <a:p>
            <a:pPr lvl="0"/>
            <a:r>
              <a:rPr lang="en-US" dirty="0" smtClean="0"/>
              <a:t>Click to edit Master text styles</a:t>
            </a:r>
          </a:p>
        </p:txBody>
      </p:sp>
    </p:spTree>
    <p:extLst>
      <p:ext uri="{BB962C8B-B14F-4D97-AF65-F5344CB8AC3E}">
        <p14:creationId xmlns:p14="http://schemas.microsoft.com/office/powerpoint/2010/main" val="42654206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1_3 Tall Images w Captions">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3046095" cy="6858000"/>
          </a:xfrm>
          <a:solidFill>
            <a:srgbClr val="989BA0"/>
          </a:solidFill>
        </p:spPr>
        <p:txBody>
          <a:bodyPr/>
          <a:lstStyle/>
          <a:p>
            <a:r>
              <a:rPr lang="en-US" dirty="0" smtClean="0"/>
              <a:t>Drag picture to placeholder or click icon to add</a:t>
            </a:r>
            <a:endParaRPr lang="en-US" dirty="0"/>
          </a:p>
        </p:txBody>
      </p:sp>
      <p:sp>
        <p:nvSpPr>
          <p:cNvPr id="5" name="Picture Placeholder 7"/>
          <p:cNvSpPr>
            <a:spLocks noGrp="1"/>
          </p:cNvSpPr>
          <p:nvPr>
            <p:ph type="pic" sz="quarter" idx="16"/>
          </p:nvPr>
        </p:nvSpPr>
        <p:spPr>
          <a:xfrm>
            <a:off x="3046095" y="0"/>
            <a:ext cx="3051811" cy="6858000"/>
          </a:xfrm>
          <a:solidFill>
            <a:srgbClr val="989BA0"/>
          </a:solidFill>
        </p:spPr>
        <p:txBody>
          <a:bodyPr/>
          <a:lstStyle/>
          <a:p>
            <a:r>
              <a:rPr lang="en-US" smtClean="0"/>
              <a:t>Drag picture to placeholder or click icon to add</a:t>
            </a:r>
            <a:endParaRPr lang="en-US"/>
          </a:p>
        </p:txBody>
      </p:sp>
      <p:sp>
        <p:nvSpPr>
          <p:cNvPr id="7" name="Picture Placeholder 7"/>
          <p:cNvSpPr>
            <a:spLocks noGrp="1"/>
          </p:cNvSpPr>
          <p:nvPr>
            <p:ph type="pic" sz="quarter" idx="17"/>
          </p:nvPr>
        </p:nvSpPr>
        <p:spPr>
          <a:xfrm>
            <a:off x="6097906" y="0"/>
            <a:ext cx="3046095" cy="6858000"/>
          </a:xfrm>
          <a:solidFill>
            <a:srgbClr val="989BA0"/>
          </a:solidFill>
        </p:spPr>
        <p:txBody>
          <a:bodyPr/>
          <a:lstStyle/>
          <a:p>
            <a:r>
              <a:rPr lang="en-US" smtClean="0"/>
              <a:t>Drag picture to placeholder or click icon to add</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sp>
        <p:nvSpPr>
          <p:cNvPr id="9" name="Text Placeholder 8"/>
          <p:cNvSpPr>
            <a:spLocks noGrp="1"/>
          </p:cNvSpPr>
          <p:nvPr>
            <p:ph type="body" sz="quarter" idx="18"/>
          </p:nvPr>
        </p:nvSpPr>
        <p:spPr>
          <a:xfrm>
            <a:off x="0" y="5664086"/>
            <a:ext cx="2339699" cy="349481"/>
          </a:xfrm>
          <a:solidFill>
            <a:schemeClr val="bg2"/>
          </a:solidFill>
        </p:spPr>
        <p:txBody>
          <a:bodyPr lIns="320040" tIns="108814" bIns="108814" anchor="ctr">
            <a:spAutoFit/>
          </a:bodyPr>
          <a:lstStyle>
            <a:lvl1pPr>
              <a:defRPr sz="800">
                <a:solidFill>
                  <a:srgbClr val="FFFFFF"/>
                </a:solidFill>
              </a:defRPr>
            </a:lvl1pPr>
            <a:lvl2pPr>
              <a:defRPr sz="800"/>
            </a:lvl2pPr>
            <a:lvl3pPr>
              <a:defRPr sz="800"/>
            </a:lvl3pPr>
            <a:lvl4pPr>
              <a:defRPr sz="800"/>
            </a:lvl4pPr>
            <a:lvl5pPr>
              <a:defRPr sz="800"/>
            </a:lvl5pPr>
          </a:lstStyle>
          <a:p>
            <a:pPr lvl="0"/>
            <a:r>
              <a:rPr lang="en-US" dirty="0" smtClean="0"/>
              <a:t>Click to edit Master text styles</a:t>
            </a:r>
          </a:p>
        </p:txBody>
      </p:sp>
      <p:sp>
        <p:nvSpPr>
          <p:cNvPr id="10" name="Text Placeholder 8"/>
          <p:cNvSpPr>
            <a:spLocks noGrp="1"/>
          </p:cNvSpPr>
          <p:nvPr>
            <p:ph type="body" sz="quarter" idx="19"/>
          </p:nvPr>
        </p:nvSpPr>
        <p:spPr>
          <a:xfrm>
            <a:off x="3047875" y="5664086"/>
            <a:ext cx="2339699" cy="349481"/>
          </a:xfrm>
          <a:solidFill>
            <a:schemeClr val="bg2"/>
          </a:solidFill>
        </p:spPr>
        <p:txBody>
          <a:bodyPr lIns="320040" tIns="108814" bIns="108814" anchor="ctr">
            <a:spAutoFit/>
          </a:bodyPr>
          <a:lstStyle>
            <a:lvl1pPr>
              <a:defRPr sz="800">
                <a:solidFill>
                  <a:srgbClr val="FFFFFF"/>
                </a:solidFill>
              </a:defRPr>
            </a:lvl1pPr>
            <a:lvl2pPr>
              <a:defRPr sz="800"/>
            </a:lvl2pPr>
            <a:lvl3pPr>
              <a:defRPr sz="800"/>
            </a:lvl3pPr>
            <a:lvl4pPr>
              <a:defRPr sz="800"/>
            </a:lvl4pPr>
            <a:lvl5pPr>
              <a:defRPr sz="800"/>
            </a:lvl5pPr>
          </a:lstStyle>
          <a:p>
            <a:pPr lvl="0"/>
            <a:r>
              <a:rPr lang="en-US" dirty="0" smtClean="0"/>
              <a:t>Click to edit Master text styles</a:t>
            </a:r>
          </a:p>
        </p:txBody>
      </p:sp>
      <p:sp>
        <p:nvSpPr>
          <p:cNvPr id="11" name="Text Placeholder 8"/>
          <p:cNvSpPr>
            <a:spLocks noGrp="1"/>
          </p:cNvSpPr>
          <p:nvPr>
            <p:ph type="body" sz="quarter" idx="20"/>
          </p:nvPr>
        </p:nvSpPr>
        <p:spPr>
          <a:xfrm>
            <a:off x="6098105" y="5664086"/>
            <a:ext cx="2339699" cy="349481"/>
          </a:xfrm>
          <a:solidFill>
            <a:schemeClr val="bg2"/>
          </a:solidFill>
        </p:spPr>
        <p:txBody>
          <a:bodyPr lIns="320040" tIns="108814" bIns="108814" anchor="ctr">
            <a:spAutoFit/>
          </a:bodyPr>
          <a:lstStyle>
            <a:lvl1pPr>
              <a:defRPr sz="800">
                <a:solidFill>
                  <a:srgbClr val="FFFFFF"/>
                </a:solidFill>
              </a:defRPr>
            </a:lvl1pPr>
            <a:lvl2pPr>
              <a:defRPr sz="800"/>
            </a:lvl2pPr>
            <a:lvl3pPr>
              <a:defRPr sz="800"/>
            </a:lvl3pPr>
            <a:lvl4pPr>
              <a:defRPr sz="800"/>
            </a:lvl4pPr>
            <a:lvl5pPr>
              <a:defRPr sz="800"/>
            </a:lvl5pPr>
          </a:lstStyle>
          <a:p>
            <a:pPr lvl="0"/>
            <a:r>
              <a:rPr lang="en-US" dirty="0" smtClean="0"/>
              <a:t>Click to edit Master text styles</a:t>
            </a:r>
          </a:p>
        </p:txBody>
      </p:sp>
    </p:spTree>
    <p:extLst>
      <p:ext uri="{BB962C8B-B14F-4D97-AF65-F5344CB8AC3E}">
        <p14:creationId xmlns:p14="http://schemas.microsoft.com/office/powerpoint/2010/main" val="2546573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1_Full Image w Caption">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dirty="0" smtClean="0"/>
              <a:t>Drag picture to placeholder or click icon to add</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sp>
        <p:nvSpPr>
          <p:cNvPr id="9" name="Text Placeholder 8"/>
          <p:cNvSpPr>
            <a:spLocks noGrp="1"/>
          </p:cNvSpPr>
          <p:nvPr>
            <p:ph type="body" sz="quarter" idx="18"/>
          </p:nvPr>
        </p:nvSpPr>
        <p:spPr>
          <a:xfrm>
            <a:off x="0" y="5664086"/>
            <a:ext cx="2339699" cy="349481"/>
          </a:xfrm>
          <a:solidFill>
            <a:schemeClr val="bg2"/>
          </a:solidFill>
        </p:spPr>
        <p:txBody>
          <a:bodyPr lIns="320040" tIns="108814" bIns="108814" anchor="ctr">
            <a:spAutoFit/>
          </a:bodyPr>
          <a:lstStyle>
            <a:lvl1pPr>
              <a:defRPr sz="800">
                <a:solidFill>
                  <a:srgbClr val="FFFFFF"/>
                </a:solidFill>
              </a:defRPr>
            </a:lvl1pPr>
            <a:lvl2pPr>
              <a:defRPr sz="800"/>
            </a:lvl2pPr>
            <a:lvl3pPr>
              <a:defRPr sz="800"/>
            </a:lvl3pPr>
            <a:lvl4pPr>
              <a:defRPr sz="800"/>
            </a:lvl4pPr>
            <a:lvl5pPr>
              <a:defRPr sz="800"/>
            </a:lvl5pPr>
          </a:lstStyle>
          <a:p>
            <a:pPr lvl="0"/>
            <a:r>
              <a:rPr lang="en-US" dirty="0" smtClean="0"/>
              <a:t>Click to edit Master text styles</a:t>
            </a:r>
          </a:p>
        </p:txBody>
      </p:sp>
    </p:spTree>
    <p:extLst>
      <p:ext uri="{BB962C8B-B14F-4D97-AF65-F5344CB8AC3E}">
        <p14:creationId xmlns:p14="http://schemas.microsoft.com/office/powerpoint/2010/main" val="392343227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1_Full Image w WT TTL, Top">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dirty="0" smtClean="0"/>
              <a:t>Drag picture to placeholder or click icon to add</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8" name="Straight Connector 7"/>
          <p:cNvCxnSpPr/>
          <p:nvPr userDrawn="1"/>
        </p:nvCxnSpPr>
        <p:spPr>
          <a:xfrm flipH="1">
            <a:off x="284310" y="2254391"/>
            <a:ext cx="8571827" cy="1504"/>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ext Placeholder 9"/>
          <p:cNvSpPr>
            <a:spLocks noGrp="1"/>
          </p:cNvSpPr>
          <p:nvPr>
            <p:ph type="body" sz="quarter" idx="16"/>
          </p:nvPr>
        </p:nvSpPr>
        <p:spPr>
          <a:xfrm>
            <a:off x="210405" y="2355353"/>
            <a:ext cx="8684617" cy="705401"/>
          </a:xfrm>
        </p:spPr>
        <p:txBody>
          <a:bodyPr/>
          <a:lstStyle>
            <a:lvl1pPr>
              <a:defRPr>
                <a:solidFill>
                  <a:schemeClr val="tx1"/>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p:txBody>
      </p:sp>
      <p:sp>
        <p:nvSpPr>
          <p:cNvPr id="10" name="Title 1"/>
          <p:cNvSpPr txBox="1">
            <a:spLocks/>
          </p:cNvSpPr>
          <p:nvPr userDrawn="1"/>
        </p:nvSpPr>
        <p:spPr>
          <a:xfrm>
            <a:off x="180487" y="879630"/>
            <a:ext cx="8475345" cy="1333500"/>
          </a:xfrm>
          <a:prstGeom prst="rect">
            <a:avLst/>
          </a:prstGeom>
        </p:spPr>
        <p:txBody>
          <a:bodyPr vert="horz" lIns="91435" tIns="45718" rIns="91435" bIns="45718" rtlCol="0" anchor="b">
            <a:normAutofit/>
          </a:bodyPr>
          <a:lstStyle>
            <a:lvl1pPr algn="l" defTabSz="914354" rtl="0" eaLnBrk="1" latinLnBrk="0" hangingPunct="1">
              <a:lnSpc>
                <a:spcPct val="93000"/>
              </a:lnSpc>
              <a:spcBef>
                <a:spcPct val="0"/>
              </a:spcBef>
              <a:buNone/>
              <a:defRPr sz="2400" b="0" i="0" kern="1000" spc="84">
                <a:solidFill>
                  <a:schemeClr val="bg2"/>
                </a:solidFill>
                <a:latin typeface="FreightDisp Pro Book"/>
                <a:ea typeface="+mj-ea"/>
                <a:cs typeface="FreightDisp Pro Book"/>
              </a:defRPr>
            </a:lvl1pPr>
          </a:lstStyle>
          <a:p>
            <a:r>
              <a:rPr lang="en-US" dirty="0" smtClean="0">
                <a:solidFill>
                  <a:srgbClr val="FFFFFF"/>
                </a:solidFill>
                <a:latin typeface="Georgia"/>
                <a:cs typeface="Georgia"/>
              </a:rPr>
              <a:t>Click to edit Master title style</a:t>
            </a:r>
            <a:endParaRPr lang="en-US" dirty="0">
              <a:solidFill>
                <a:srgbClr val="FFFFFF"/>
              </a:solidFill>
              <a:latin typeface="Georgia"/>
              <a:cs typeface="Georgia"/>
            </a:endParaRPr>
          </a:p>
        </p:txBody>
      </p:sp>
    </p:spTree>
    <p:extLst>
      <p:ext uri="{BB962C8B-B14F-4D97-AF65-F5344CB8AC3E}">
        <p14:creationId xmlns:p14="http://schemas.microsoft.com/office/powerpoint/2010/main" val="413553625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1_Full Image w GRAY TTL, Top">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dirty="0" smtClean="0"/>
              <a:t>Drag picture to placeholder or click icon to add</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8" name="Straight Connector 7"/>
          <p:cNvCxnSpPr/>
          <p:nvPr userDrawn="1"/>
        </p:nvCxnSpPr>
        <p:spPr>
          <a:xfrm flipH="1">
            <a:off x="284310" y="2254391"/>
            <a:ext cx="8571827" cy="1504"/>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Text Placeholder 9"/>
          <p:cNvSpPr>
            <a:spLocks noGrp="1"/>
          </p:cNvSpPr>
          <p:nvPr>
            <p:ph type="body" sz="quarter" idx="16"/>
          </p:nvPr>
        </p:nvSpPr>
        <p:spPr>
          <a:xfrm>
            <a:off x="210405" y="2355353"/>
            <a:ext cx="8684617" cy="705401"/>
          </a:xfrm>
        </p:spPr>
        <p:txBody>
          <a:bodyPr/>
          <a:lstStyle>
            <a:lvl1pPr>
              <a:defRPr>
                <a:solidFill>
                  <a:schemeClr val="bg2"/>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p:txBody>
      </p:sp>
      <p:sp>
        <p:nvSpPr>
          <p:cNvPr id="9" name="Title 1"/>
          <p:cNvSpPr txBox="1">
            <a:spLocks/>
          </p:cNvSpPr>
          <p:nvPr userDrawn="1"/>
        </p:nvSpPr>
        <p:spPr>
          <a:xfrm>
            <a:off x="180487" y="879630"/>
            <a:ext cx="8475345" cy="1333500"/>
          </a:xfrm>
          <a:prstGeom prst="rect">
            <a:avLst/>
          </a:prstGeom>
        </p:spPr>
        <p:txBody>
          <a:bodyPr vert="horz" lIns="91435" tIns="45718" rIns="91435" bIns="45718" rtlCol="0" anchor="b">
            <a:normAutofit/>
          </a:bodyPr>
          <a:lstStyle>
            <a:lvl1pPr algn="l" defTabSz="914354" rtl="0" eaLnBrk="1" latinLnBrk="0" hangingPunct="1">
              <a:lnSpc>
                <a:spcPct val="93000"/>
              </a:lnSpc>
              <a:spcBef>
                <a:spcPct val="0"/>
              </a:spcBef>
              <a:buNone/>
              <a:defRPr sz="2400" b="0" i="0" kern="1000" spc="84">
                <a:solidFill>
                  <a:schemeClr val="bg2"/>
                </a:solidFill>
                <a:latin typeface="FreightDisp Pro Book"/>
                <a:ea typeface="+mj-ea"/>
                <a:cs typeface="FreightDisp Pro Book"/>
              </a:defRPr>
            </a:lvl1pPr>
          </a:lstStyle>
          <a:p>
            <a:r>
              <a:rPr lang="en-US" dirty="0" smtClean="0">
                <a:solidFill>
                  <a:srgbClr val="404347"/>
                </a:solidFill>
                <a:latin typeface="Georgia"/>
                <a:cs typeface="Georgia"/>
              </a:rPr>
              <a:t>Click to edit Master title style</a:t>
            </a:r>
            <a:endParaRPr lang="en-US" dirty="0">
              <a:solidFill>
                <a:srgbClr val="404347"/>
              </a:solidFill>
              <a:latin typeface="Georgia"/>
              <a:cs typeface="Georgia"/>
            </a:endParaRPr>
          </a:p>
        </p:txBody>
      </p:sp>
    </p:spTree>
    <p:extLst>
      <p:ext uri="{BB962C8B-B14F-4D97-AF65-F5344CB8AC3E}">
        <p14:creationId xmlns:p14="http://schemas.microsoft.com/office/powerpoint/2010/main" val="11410680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1_Full Image w WT TTL, Bottom">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dirty="0" smtClean="0"/>
              <a:t>Drag picture to placeholder or click icon to add</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8" name="Straight Connector 7"/>
          <p:cNvCxnSpPr/>
          <p:nvPr userDrawn="1"/>
        </p:nvCxnSpPr>
        <p:spPr>
          <a:xfrm flipH="1">
            <a:off x="284310" y="5894880"/>
            <a:ext cx="8571827" cy="1504"/>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4499486"/>
            <a:ext cx="8475345" cy="1333500"/>
          </a:xfrm>
        </p:spPr>
        <p:txBody>
          <a:bodyPr/>
          <a:lstStyle>
            <a:lvl1pPr>
              <a:defRPr>
                <a:solidFill>
                  <a:srgbClr val="FFFFFF"/>
                </a:solidFill>
              </a:defRPr>
            </a:lvl1pPr>
          </a:lstStyle>
          <a:p>
            <a:r>
              <a:rPr lang="en-US" smtClean="0"/>
              <a:t>Click to edit Master title style</a:t>
            </a:r>
            <a:endParaRPr lang="en-US"/>
          </a:p>
        </p:txBody>
      </p:sp>
      <p:sp>
        <p:nvSpPr>
          <p:cNvPr id="10" name="Text Placeholder 9"/>
          <p:cNvSpPr>
            <a:spLocks noGrp="1"/>
          </p:cNvSpPr>
          <p:nvPr>
            <p:ph type="body" sz="quarter" idx="16"/>
          </p:nvPr>
        </p:nvSpPr>
        <p:spPr>
          <a:xfrm>
            <a:off x="210405" y="5976827"/>
            <a:ext cx="8684617" cy="705401"/>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p:txBody>
      </p:sp>
    </p:spTree>
    <p:extLst>
      <p:ext uri="{BB962C8B-B14F-4D97-AF65-F5344CB8AC3E}">
        <p14:creationId xmlns:p14="http://schemas.microsoft.com/office/powerpoint/2010/main" val="318822024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1_Full Image w GRAY TTL, Bottom">
    <p:spTree>
      <p:nvGrpSpPr>
        <p:cNvPr id="1" name=""/>
        <p:cNvGrpSpPr/>
        <p:nvPr/>
      </p:nvGrpSpPr>
      <p:grpSpPr>
        <a:xfrm>
          <a:off x="0" y="0"/>
          <a:ext cx="0" cy="0"/>
          <a:chOff x="0" y="0"/>
          <a:chExt cx="0" cy="0"/>
        </a:xfrm>
      </p:grpSpPr>
      <p:sp>
        <p:nvSpPr>
          <p:cNvPr id="4" name="Picture Placeholder 7"/>
          <p:cNvSpPr>
            <a:spLocks noGrp="1"/>
          </p:cNvSpPr>
          <p:nvPr>
            <p:ph type="pic" sz="quarter" idx="15"/>
          </p:nvPr>
        </p:nvSpPr>
        <p:spPr>
          <a:xfrm>
            <a:off x="0" y="0"/>
            <a:ext cx="9144000" cy="6858000"/>
          </a:xfrm>
          <a:solidFill>
            <a:srgbClr val="989BA0"/>
          </a:solidFill>
        </p:spPr>
        <p:txBody>
          <a:bodyPr/>
          <a:lstStyle/>
          <a:p>
            <a:r>
              <a:rPr lang="en-US" dirty="0" smtClean="0"/>
              <a:t>Drag picture to placeholder or click icon to add</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cxnSp>
        <p:nvCxnSpPr>
          <p:cNvPr id="8" name="Straight Connector 7"/>
          <p:cNvCxnSpPr/>
          <p:nvPr userDrawn="1"/>
        </p:nvCxnSpPr>
        <p:spPr>
          <a:xfrm flipH="1">
            <a:off x="284310" y="5883540"/>
            <a:ext cx="8571827" cy="1504"/>
          </a:xfrm>
          <a:prstGeom prst="line">
            <a:avLst/>
          </a:prstGeom>
          <a:ln w="19050" cmpd="sng">
            <a:solidFill>
              <a:srgbClr val="515560"/>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9579" y="4488146"/>
            <a:ext cx="8475345" cy="1333500"/>
          </a:xfrm>
        </p:spPr>
        <p:txBody>
          <a:bodyPr/>
          <a:lstStyle>
            <a:lvl1pPr>
              <a:defRPr>
                <a:solidFill>
                  <a:schemeClr val="bg2"/>
                </a:solidFill>
              </a:defRPr>
            </a:lvl1pPr>
          </a:lstStyle>
          <a:p>
            <a:r>
              <a:rPr lang="en-US" dirty="0" smtClean="0"/>
              <a:t>Click to edit Master title style</a:t>
            </a:r>
            <a:endParaRPr lang="en-US" dirty="0"/>
          </a:p>
        </p:txBody>
      </p:sp>
      <p:sp>
        <p:nvSpPr>
          <p:cNvPr id="7" name="Text Placeholder 9"/>
          <p:cNvSpPr>
            <a:spLocks noGrp="1"/>
          </p:cNvSpPr>
          <p:nvPr>
            <p:ph type="body" sz="quarter" idx="16"/>
          </p:nvPr>
        </p:nvSpPr>
        <p:spPr>
          <a:xfrm>
            <a:off x="210405" y="5976827"/>
            <a:ext cx="8684617" cy="705401"/>
          </a:xfrm>
        </p:spPr>
        <p:txBody>
          <a:bodyPr/>
          <a:lstStyle>
            <a:lvl1pPr>
              <a:defRPr>
                <a:solidFill>
                  <a:schemeClr val="bg2"/>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p:txBody>
      </p:sp>
    </p:spTree>
    <p:extLst>
      <p:ext uri="{BB962C8B-B14F-4D97-AF65-F5344CB8AC3E}">
        <p14:creationId xmlns:p14="http://schemas.microsoft.com/office/powerpoint/2010/main" val="28691470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2_Thank You">
    <p:bg>
      <p:bgPr>
        <a:solidFill>
          <a:srgbClr val="51555A"/>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3"/>
          </p:nvPr>
        </p:nvSpPr>
        <p:spPr>
          <a:xfrm>
            <a:off x="0" y="0"/>
            <a:ext cx="9144000" cy="6282532"/>
          </a:xfrm>
          <a:solidFill>
            <a:srgbClr val="989BA0"/>
          </a:solidFill>
        </p:spPr>
        <p:txBody>
          <a:bodyPr/>
          <a:lstStyle/>
          <a:p>
            <a:endParaRPr lang="en-US"/>
          </a:p>
        </p:txBody>
      </p:sp>
      <p:sp>
        <p:nvSpPr>
          <p:cNvPr id="8" name="Rectangle 7"/>
          <p:cNvSpPr/>
          <p:nvPr userDrawn="1"/>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sp>
        <p:nvSpPr>
          <p:cNvPr id="2" name="Title 1"/>
          <p:cNvSpPr>
            <a:spLocks noGrp="1"/>
          </p:cNvSpPr>
          <p:nvPr>
            <p:ph type="title"/>
          </p:nvPr>
        </p:nvSpPr>
        <p:spPr>
          <a:xfrm>
            <a:off x="211140" y="1868720"/>
            <a:ext cx="8637189" cy="1689971"/>
          </a:xfrm>
        </p:spPr>
        <p:txBody>
          <a:bodyPr anchor="b" anchorCtr="0">
            <a:normAutofit/>
          </a:bodyPr>
          <a:lstStyle>
            <a:lvl1pPr>
              <a:defRPr sz="5300" b="0" i="0">
                <a:solidFill>
                  <a:schemeClr val="tx1"/>
                </a:solidFill>
                <a:latin typeface="Georgia"/>
                <a:cs typeface="Georgia"/>
              </a:defRPr>
            </a:lvl1pPr>
          </a:lstStyle>
          <a:p>
            <a:r>
              <a:rPr lang="en-US" dirty="0" smtClean="0"/>
              <a:t>Click to edit Master title style</a:t>
            </a:r>
            <a:endParaRPr lang="en-US" dirty="0"/>
          </a:p>
        </p:txBody>
      </p:sp>
      <p:pic>
        <p:nvPicPr>
          <p:cNvPr id="4" name="Picture 3"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cxnSp>
        <p:nvCxnSpPr>
          <p:cNvPr id="10" name="Straight Connector 9"/>
          <p:cNvCxnSpPr/>
          <p:nvPr userDrawn="1"/>
        </p:nvCxnSpPr>
        <p:spPr>
          <a:xfrm flipH="1">
            <a:off x="284310" y="1257939"/>
            <a:ext cx="8571827" cy="1504"/>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4"/>
          </p:nvPr>
        </p:nvSpPr>
        <p:spPr/>
        <p:txBody>
          <a:bodyPr/>
          <a:lstStyle/>
          <a:p>
            <a:fld id="{74971BB6-1E3E-4357-BA67-16A58EFA7BA6}" type="slidenum">
              <a:rPr lang="en-US" smtClean="0"/>
              <a:pPr/>
              <a:t>‹#›</a:t>
            </a:fld>
            <a:endParaRPr lang="en-US" dirty="0"/>
          </a:p>
        </p:txBody>
      </p:sp>
      <p:sp>
        <p:nvSpPr>
          <p:cNvPr id="9" name="TextBox 8"/>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04347"/>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42144993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3_Thank You">
    <p:bg>
      <p:bgPr>
        <a:solidFill>
          <a:srgbClr val="51555A"/>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3"/>
          </p:nvPr>
        </p:nvSpPr>
        <p:spPr>
          <a:xfrm>
            <a:off x="0" y="0"/>
            <a:ext cx="9144000" cy="6858000"/>
          </a:xfrm>
          <a:solidFill>
            <a:srgbClr val="989BA0"/>
          </a:solidFill>
        </p:spPr>
        <p:txBody>
          <a:bodyPr/>
          <a:lstStyle/>
          <a:p>
            <a:endParaRPr lang="en-US"/>
          </a:p>
        </p:txBody>
      </p:sp>
      <p:sp>
        <p:nvSpPr>
          <p:cNvPr id="2" name="Title 1"/>
          <p:cNvSpPr>
            <a:spLocks noGrp="1"/>
          </p:cNvSpPr>
          <p:nvPr>
            <p:ph type="title"/>
          </p:nvPr>
        </p:nvSpPr>
        <p:spPr>
          <a:xfrm>
            <a:off x="211140" y="1868720"/>
            <a:ext cx="8637189" cy="1689971"/>
          </a:xfrm>
        </p:spPr>
        <p:txBody>
          <a:bodyPr anchor="b" anchorCtr="0">
            <a:normAutofit/>
          </a:bodyPr>
          <a:lstStyle>
            <a:lvl1pPr>
              <a:defRPr sz="5300" b="0" i="0">
                <a:solidFill>
                  <a:schemeClr val="tx1"/>
                </a:solidFill>
                <a:latin typeface="Georgia"/>
                <a:cs typeface="Georgia"/>
              </a:defRPr>
            </a:lvl1pPr>
          </a:lstStyle>
          <a:p>
            <a:r>
              <a:rPr lang="en-US" dirty="0" smtClean="0"/>
              <a:t>Click to edit Master title style</a:t>
            </a:r>
            <a:endParaRPr lang="en-US" dirty="0"/>
          </a:p>
        </p:txBody>
      </p:sp>
      <p:pic>
        <p:nvPicPr>
          <p:cNvPr id="4" name="Picture 3"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cxnSp>
        <p:nvCxnSpPr>
          <p:cNvPr id="10" name="Straight Connector 9"/>
          <p:cNvCxnSpPr/>
          <p:nvPr userDrawn="1"/>
        </p:nvCxnSpPr>
        <p:spPr>
          <a:xfrm flipH="1">
            <a:off x="284310" y="1257939"/>
            <a:ext cx="8571827" cy="1504"/>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4"/>
          </p:nvPr>
        </p:nvSpPr>
        <p:spPr/>
        <p:txBody>
          <a:bodyPr/>
          <a:lstStyle>
            <a:lvl1pPr>
              <a:defRPr>
                <a:solidFill>
                  <a:srgbClr val="FFFFFF"/>
                </a:solidFill>
              </a:defRPr>
            </a:lvl1pPr>
          </a:lstStyle>
          <a:p>
            <a:fld id="{74971BB6-1E3E-4357-BA67-16A58EFA7BA6}" type="slidenum">
              <a:rPr lang="en-US" smtClean="0"/>
              <a:pPr/>
              <a:t>‹#›</a:t>
            </a:fld>
            <a:endParaRPr lang="en-US" dirty="0"/>
          </a:p>
        </p:txBody>
      </p:sp>
    </p:spTree>
    <p:extLst>
      <p:ext uri="{BB962C8B-B14F-4D97-AF65-F5344CB8AC3E}">
        <p14:creationId xmlns:p14="http://schemas.microsoft.com/office/powerpoint/2010/main" val="32765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Quot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13772" y="2220159"/>
            <a:ext cx="7628675" cy="2334550"/>
          </a:xfrm>
        </p:spPr>
        <p:txBody>
          <a:bodyPr anchor="ctr" anchorCtr="0">
            <a:noAutofit/>
          </a:bodyPr>
          <a:lstStyle>
            <a:lvl1pPr marL="0" indent="0">
              <a:lnSpc>
                <a:spcPct val="100000"/>
              </a:lnSpc>
              <a:defRPr sz="4800">
                <a:solidFill>
                  <a:schemeClr val="tx1"/>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4971BB6-1E3E-4357-BA67-16A58EFA7BA6}" type="slidenum">
              <a:rPr lang="en-US" smtClean="0">
                <a:solidFill>
                  <a:srgbClr val="FFFFFF"/>
                </a:solidFill>
              </a:rPr>
              <a:pPr/>
              <a:t>‹#›</a:t>
            </a:fld>
            <a:endParaRPr lang="en-US">
              <a:solidFill>
                <a:srgbClr val="FFFFFF"/>
              </a:solidFill>
            </a:endParaRPr>
          </a:p>
        </p:txBody>
      </p:sp>
      <p:sp>
        <p:nvSpPr>
          <p:cNvPr id="9" name="Text Placeholder 3"/>
          <p:cNvSpPr>
            <a:spLocks noGrp="1"/>
          </p:cNvSpPr>
          <p:nvPr>
            <p:ph type="body" sz="quarter" idx="14" hasCustomPrompt="1"/>
          </p:nvPr>
        </p:nvSpPr>
        <p:spPr>
          <a:xfrm>
            <a:off x="3381376" y="4927507"/>
            <a:ext cx="4976631" cy="733047"/>
          </a:xfrm>
        </p:spPr>
        <p:txBody>
          <a:bodyPr anchor="t" anchorCtr="0">
            <a:noAutofit/>
          </a:bodyPr>
          <a:lstStyle>
            <a:lvl1pPr marL="0" indent="0">
              <a:buNone/>
              <a:defRPr sz="1800" b="0" i="0" cap="all">
                <a:solidFill>
                  <a:schemeClr val="tx1"/>
                </a:solidFill>
                <a:latin typeface="Arial"/>
                <a:cs typeface="Arial"/>
              </a:defRPr>
            </a:lvl1pPr>
          </a:lstStyle>
          <a:p>
            <a:pPr lvl="0"/>
            <a:r>
              <a:rPr lang="en-US" dirty="0" smtClean="0"/>
              <a:t>CLICK TO EDIT MASTER TEXT STYLES</a:t>
            </a:r>
          </a:p>
        </p:txBody>
      </p:sp>
      <p:sp>
        <p:nvSpPr>
          <p:cNvPr id="5" name="TextBox 4"/>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FFFFFF"/>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
        <p:nvSpPr>
          <p:cNvPr id="7" name="TextBox 6"/>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FFFFFF"/>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561360656"/>
      </p:ext>
    </p:extLst>
  </p:cSld>
  <p:clrMapOvr>
    <a:overrideClrMapping bg1="lt1" tx1="dk1" bg2="lt2" tx2="dk2" accent1="accent1" accent2="accent2" accent3="accent3" accent4="accent4" accent5="accent5" accent6="accent6" hlink="hlink" folHlink="folHlink"/>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1_Thank You Slide w Image">
    <p:bg>
      <p:bgPr>
        <a:solidFill>
          <a:srgbClr val="51555A"/>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3"/>
          </p:nvPr>
        </p:nvSpPr>
        <p:spPr>
          <a:xfrm>
            <a:off x="0" y="0"/>
            <a:ext cx="9144000" cy="6282532"/>
          </a:xfrm>
          <a:solidFill>
            <a:srgbClr val="989BA0"/>
          </a:solidFill>
        </p:spPr>
        <p:txBody>
          <a:bodyPr/>
          <a:lstStyle/>
          <a:p>
            <a:endParaRPr lang="en-US"/>
          </a:p>
        </p:txBody>
      </p:sp>
      <p:sp>
        <p:nvSpPr>
          <p:cNvPr id="8" name="Rectangle 7"/>
          <p:cNvSpPr/>
          <p:nvPr userDrawn="1"/>
        </p:nvSpPr>
        <p:spPr>
          <a:xfrm>
            <a:off x="0" y="6282532"/>
            <a:ext cx="9144000" cy="5754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dirty="0">
              <a:solidFill>
                <a:srgbClr val="404347"/>
              </a:solidFill>
              <a:latin typeface="Arial"/>
            </a:endParaRPr>
          </a:p>
        </p:txBody>
      </p:sp>
      <p:sp>
        <p:nvSpPr>
          <p:cNvPr id="2" name="Title 1"/>
          <p:cNvSpPr>
            <a:spLocks noGrp="1"/>
          </p:cNvSpPr>
          <p:nvPr>
            <p:ph type="title"/>
          </p:nvPr>
        </p:nvSpPr>
        <p:spPr>
          <a:xfrm>
            <a:off x="211140" y="1868719"/>
            <a:ext cx="8637189" cy="1143000"/>
          </a:xfrm>
        </p:spPr>
        <p:txBody>
          <a:bodyPr anchor="b" anchorCtr="0">
            <a:normAutofit/>
          </a:bodyPr>
          <a:lstStyle>
            <a:lvl1pPr>
              <a:defRPr sz="3900" b="0" i="0">
                <a:solidFill>
                  <a:schemeClr val="tx1"/>
                </a:solidFill>
                <a:latin typeface="Georgia"/>
                <a:cs typeface="Georgia"/>
              </a:defRPr>
            </a:lvl1pPr>
          </a:lstStyle>
          <a:p>
            <a:r>
              <a:rPr lang="en-US" dirty="0" smtClean="0"/>
              <a:t>Click to edit Master title style</a:t>
            </a:r>
            <a:endParaRPr lang="en-US" dirty="0"/>
          </a:p>
        </p:txBody>
      </p:sp>
      <p:pic>
        <p:nvPicPr>
          <p:cNvPr id="4" name="Picture 3" descr="wesko-98023-Westin Hotels Resorts Brand Logo Knockout version Click.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90612" y="738357"/>
            <a:ext cx="879819" cy="238284"/>
          </a:xfrm>
          <a:prstGeom prst="rect">
            <a:avLst/>
          </a:prstGeom>
        </p:spPr>
      </p:pic>
      <p:grpSp>
        <p:nvGrpSpPr>
          <p:cNvPr id="9" name="Group 8"/>
          <p:cNvGrpSpPr/>
          <p:nvPr userDrawn="1"/>
        </p:nvGrpSpPr>
        <p:grpSpPr>
          <a:xfrm>
            <a:off x="284310" y="1257938"/>
            <a:ext cx="8571827" cy="1776081"/>
            <a:chOff x="454896" y="700275"/>
            <a:chExt cx="13714923" cy="2131297"/>
          </a:xfrm>
        </p:grpSpPr>
        <p:cxnSp>
          <p:nvCxnSpPr>
            <p:cNvPr id="10" name="Straight Connector 9"/>
            <p:cNvCxnSpPr/>
            <p:nvPr userDrawn="1"/>
          </p:nvCxnSpPr>
          <p:spPr>
            <a:xfrm flipH="1">
              <a:off x="454896" y="700275"/>
              <a:ext cx="13714923" cy="1805"/>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54896" y="2829767"/>
              <a:ext cx="13714923" cy="180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 name="Slide Number Placeholder 2"/>
          <p:cNvSpPr>
            <a:spLocks noGrp="1"/>
          </p:cNvSpPr>
          <p:nvPr>
            <p:ph type="sldNum" sz="quarter" idx="14"/>
          </p:nvPr>
        </p:nvSpPr>
        <p:spPr/>
        <p:txBody>
          <a:bodyPr/>
          <a:lstStyle/>
          <a:p>
            <a:fld id="{74971BB6-1E3E-4357-BA67-16A58EFA7BA6}" type="slidenum">
              <a:rPr lang="en-US" smtClean="0"/>
              <a:pPr/>
              <a:t>‹#›</a:t>
            </a:fld>
            <a:endParaRPr lang="en-US" dirty="0"/>
          </a:p>
        </p:txBody>
      </p:sp>
      <p:sp>
        <p:nvSpPr>
          <p:cNvPr id="13" name="TextBox 12"/>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04347"/>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301338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g Statement w Imag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858000"/>
          </a:xfrm>
          <a:solidFill>
            <a:srgbClr val="989BA0"/>
          </a:solidFill>
        </p:spPr>
        <p:txBody>
          <a:bodyPr/>
          <a:lstStyle/>
          <a:p>
            <a:r>
              <a:rPr lang="en-US" smtClean="0"/>
              <a:t>Click icon to add picture</a:t>
            </a:r>
            <a:endParaRPr lang="en-US"/>
          </a:p>
        </p:txBody>
      </p:sp>
      <p:sp>
        <p:nvSpPr>
          <p:cNvPr id="2" name="Title 1"/>
          <p:cNvSpPr>
            <a:spLocks noGrp="1"/>
          </p:cNvSpPr>
          <p:nvPr>
            <p:ph type="title"/>
          </p:nvPr>
        </p:nvSpPr>
        <p:spPr>
          <a:xfrm>
            <a:off x="713772" y="2220159"/>
            <a:ext cx="7628675" cy="2334550"/>
          </a:xfrm>
        </p:spPr>
        <p:txBody>
          <a:bodyPr anchor="ctr" anchorCtr="0">
            <a:noAutofit/>
          </a:bodyPr>
          <a:lstStyle>
            <a:lvl1pPr marL="0" indent="0" algn="ctr">
              <a:lnSpc>
                <a:spcPct val="100000"/>
              </a:lnSpc>
              <a:defRPr sz="4800">
                <a:solidFill>
                  <a:schemeClr val="tx1"/>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971BB6-1E3E-4357-BA67-16A58EFA7BA6}" type="slidenum">
              <a:rPr lang="en-US" smtClean="0"/>
              <a:pPr/>
              <a:t>‹#›</a:t>
            </a:fld>
            <a:endParaRPr lang="en-US"/>
          </a:p>
        </p:txBody>
      </p:sp>
    </p:spTree>
    <p:extLst>
      <p:ext uri="{BB962C8B-B14F-4D97-AF65-F5344CB8AC3E}">
        <p14:creationId xmlns:p14="http://schemas.microsoft.com/office/powerpoint/2010/main" val="329818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84164" y="2311401"/>
            <a:ext cx="3084711" cy="3392743"/>
          </a:xfrm>
        </p:spPr>
        <p:txBody>
          <a:bodyPr/>
          <a:lstStyle>
            <a:lvl1pPr marL="322263" indent="-322263">
              <a:buFont typeface="+mj-lt"/>
              <a:buAutoNum type="arabicPeriod"/>
              <a:defRPr/>
            </a:lvl1pPr>
            <a:lvl2pPr marL="435610" indent="-113348">
              <a:defRPr/>
            </a:lvl2pPr>
            <a:lvl3pPr marL="601187" indent="-165577">
              <a:defRPr/>
            </a:lvl3p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12"/>
          </p:nvPr>
        </p:nvSpPr>
        <p:spPr/>
        <p:txBody>
          <a:bodyPr/>
          <a:lstStyle/>
          <a:p>
            <a:fld id="{74971BB6-1E3E-4357-BA67-16A58EFA7BA6}"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9"/>
          <p:cNvSpPr>
            <a:spLocks noGrp="1"/>
          </p:cNvSpPr>
          <p:nvPr>
            <p:ph type="body" sz="quarter" idx="15"/>
          </p:nvPr>
        </p:nvSpPr>
        <p:spPr>
          <a:xfrm>
            <a:off x="3408166" y="2311401"/>
            <a:ext cx="3084711" cy="3392743"/>
          </a:xfrm>
        </p:spPr>
        <p:txBody>
          <a:bodyPr/>
          <a:lstStyle>
            <a:lvl1pPr marL="322263" indent="-322263">
              <a:buFont typeface="+mj-lt"/>
              <a:buAutoNum type="arabicPeriod"/>
              <a:defRPr/>
            </a:lvl1pPr>
            <a:lvl2pPr marL="435610" indent="-113348">
              <a:defRPr/>
            </a:lvl2pPr>
            <a:lvl3pPr marL="601187" indent="-165577">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350392742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579" y="598177"/>
            <a:ext cx="8475345" cy="1333500"/>
          </a:xfrm>
          <a:prstGeom prst="rect">
            <a:avLst/>
          </a:prstGeom>
        </p:spPr>
        <p:txBody>
          <a:bodyPr vert="horz" lIns="91435" tIns="45718" rIns="91435" bIns="45718"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14880" y="2308071"/>
            <a:ext cx="8511351" cy="3440534"/>
          </a:xfrm>
          <a:prstGeom prst="rect">
            <a:avLst/>
          </a:prstGeom>
        </p:spPr>
        <p:txBody>
          <a:bodyPr vert="horz" lIns="91435" tIns="45718" rIns="91435"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799979" y="6379459"/>
            <a:ext cx="2133600" cy="365125"/>
          </a:xfrm>
          <a:prstGeom prst="rect">
            <a:avLst/>
          </a:prstGeom>
        </p:spPr>
        <p:txBody>
          <a:bodyPr vert="horz" lIns="91435" tIns="45718" rIns="91435" bIns="45718" rtlCol="0" anchor="ctr"/>
          <a:lstStyle>
            <a:lvl1pPr algn="r">
              <a:defRPr sz="800">
                <a:solidFill>
                  <a:srgbClr val="404347"/>
                </a:solidFill>
                <a:latin typeface="Arial"/>
              </a:defRPr>
            </a:lvl1pPr>
          </a:lstStyle>
          <a:p>
            <a:fld id="{74971BB6-1E3E-4357-BA67-16A58EFA7BA6}" type="slidenum">
              <a:rPr lang="en-US" smtClean="0"/>
              <a:pPr/>
              <a:t>‹#›</a:t>
            </a:fld>
            <a:endParaRPr lang="en-US" dirty="0"/>
          </a:p>
        </p:txBody>
      </p:sp>
      <p:cxnSp>
        <p:nvCxnSpPr>
          <p:cNvPr id="7" name="Straight Connector 6"/>
          <p:cNvCxnSpPr/>
          <p:nvPr/>
        </p:nvCxnSpPr>
        <p:spPr>
          <a:xfrm flipH="1">
            <a:off x="284310" y="583563"/>
            <a:ext cx="8571827" cy="1504"/>
          </a:xfrm>
          <a:prstGeom prst="line">
            <a:avLst/>
          </a:prstGeom>
          <a:ln w="38100"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284310" y="1993571"/>
            <a:ext cx="8571827" cy="1504"/>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04347"/>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cxnSp>
        <p:nvCxnSpPr>
          <p:cNvPr id="9" name="Straight Connector 8"/>
          <p:cNvCxnSpPr/>
          <p:nvPr userDrawn="1"/>
        </p:nvCxnSpPr>
        <p:spPr>
          <a:xfrm flipH="1">
            <a:off x="284310" y="583563"/>
            <a:ext cx="8571827" cy="1504"/>
          </a:xfrm>
          <a:prstGeom prst="line">
            <a:avLst/>
          </a:prstGeom>
          <a:ln w="38100"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H="1">
            <a:off x="284310" y="1993571"/>
            <a:ext cx="8571827" cy="1504"/>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userDrawn="1"/>
        </p:nvSpPr>
        <p:spPr bwMode="gray">
          <a:xfrm>
            <a:off x="195828" y="6480047"/>
            <a:ext cx="8447639" cy="180356"/>
          </a:xfrm>
          <a:prstGeom prst="rect">
            <a:avLst/>
          </a:prstGeom>
          <a:noFill/>
        </p:spPr>
        <p:txBody>
          <a:bodyPr wrap="square" lIns="102413" tIns="51206" rIns="102413" bIns="51206" rtlCol="0">
            <a:spAutoFit/>
          </a:bodyPr>
          <a:lstStyle/>
          <a:p>
            <a:pPr defTabSz="1024128">
              <a:defRPr/>
            </a:pPr>
            <a:r>
              <a:rPr lang="en-US" sz="500" kern="500" spc="7" dirty="0" smtClean="0">
                <a:solidFill>
                  <a:srgbClr val="404347"/>
                </a:solidFill>
                <a:latin typeface="Arial"/>
                <a:cs typeface="Arial"/>
              </a:rPr>
              <a:t>©2016 Starwood Hotels &amp; Resorts Worldwide, Inc. All Rights Reserved. For internal use only. CONFIDENTIAL &amp; PROPRIETARY – May not be reproduced, disclosed or distributed without the express written permission of Starwood Hotels &amp; Resorts Worldwide, Inc.</a:t>
            </a:r>
          </a:p>
        </p:txBody>
      </p:sp>
    </p:spTree>
    <p:extLst>
      <p:ext uri="{BB962C8B-B14F-4D97-AF65-F5344CB8AC3E}">
        <p14:creationId xmlns:p14="http://schemas.microsoft.com/office/powerpoint/2010/main" val="1809071898"/>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 id="2147483801" r:id="rId18"/>
    <p:sldLayoutId id="2147483802" r:id="rId19"/>
    <p:sldLayoutId id="2147483803" r:id="rId20"/>
    <p:sldLayoutId id="2147483804" r:id="rId21"/>
    <p:sldLayoutId id="2147483805" r:id="rId22"/>
    <p:sldLayoutId id="2147483806" r:id="rId23"/>
    <p:sldLayoutId id="2147483807" r:id="rId24"/>
    <p:sldLayoutId id="2147483808" r:id="rId25"/>
    <p:sldLayoutId id="2147483809" r:id="rId26"/>
    <p:sldLayoutId id="2147483810" r:id="rId27"/>
    <p:sldLayoutId id="2147483811" r:id="rId28"/>
    <p:sldLayoutId id="2147483812" r:id="rId29"/>
    <p:sldLayoutId id="2147483813" r:id="rId30"/>
    <p:sldLayoutId id="2147483814" r:id="rId31"/>
    <p:sldLayoutId id="2147483815" r:id="rId32"/>
    <p:sldLayoutId id="2147483816" r:id="rId33"/>
    <p:sldLayoutId id="2147483817" r:id="rId34"/>
    <p:sldLayoutId id="2147483818" r:id="rId35"/>
    <p:sldLayoutId id="2147483819" r:id="rId36"/>
    <p:sldLayoutId id="2147483820" r:id="rId37"/>
    <p:sldLayoutId id="2147483821" r:id="rId38"/>
    <p:sldLayoutId id="2147483822" r:id="rId39"/>
    <p:sldLayoutId id="2147483823" r:id="rId40"/>
    <p:sldLayoutId id="2147483824" r:id="rId41"/>
    <p:sldLayoutId id="2147483825" r:id="rId42"/>
    <p:sldLayoutId id="2147483826" r:id="rId43"/>
    <p:sldLayoutId id="2147483827" r:id="rId44"/>
    <p:sldLayoutId id="2147483828" r:id="rId45"/>
    <p:sldLayoutId id="2147483829" r:id="rId46"/>
    <p:sldLayoutId id="2147483830" r:id="rId47"/>
    <p:sldLayoutId id="2147483831" r:id="rId48"/>
    <p:sldLayoutId id="2147483832" r:id="rId49"/>
    <p:sldLayoutId id="2147483833" r:id="rId50"/>
    <p:sldLayoutId id="2147483834" r:id="rId51"/>
    <p:sldLayoutId id="2147483835" r:id="rId52"/>
    <p:sldLayoutId id="2147483836" r:id="rId53"/>
    <p:sldLayoutId id="2147483837" r:id="rId54"/>
    <p:sldLayoutId id="2147483838" r:id="rId55"/>
    <p:sldLayoutId id="2147483839" r:id="rId56"/>
    <p:sldLayoutId id="2147483840" r:id="rId57"/>
    <p:sldLayoutId id="2147483841" r:id="rId58"/>
    <p:sldLayoutId id="2147483842" r:id="rId59"/>
    <p:sldLayoutId id="2147483843" r:id="rId60"/>
    <p:sldLayoutId id="2147483844" r:id="rId61"/>
    <p:sldLayoutId id="2147483845" r:id="rId62"/>
    <p:sldLayoutId id="2147483846" r:id="rId63"/>
    <p:sldLayoutId id="2147483847" r:id="rId64"/>
    <p:sldLayoutId id="2147483848" r:id="rId65"/>
    <p:sldLayoutId id="2147483849" r:id="rId66"/>
    <p:sldLayoutId id="2147483850" r:id="rId67"/>
    <p:sldLayoutId id="2147483851" r:id="rId68"/>
    <p:sldLayoutId id="2147483852" r:id="rId69"/>
    <p:sldLayoutId id="2147483853" r:id="rId70"/>
  </p:sldLayoutIdLst>
  <p:hf hdr="0" ftr="0" dt="0"/>
  <p:txStyles>
    <p:titleStyle>
      <a:lvl1pPr algn="l" defTabSz="914354" rtl="0" eaLnBrk="1" latinLnBrk="0" hangingPunct="1">
        <a:lnSpc>
          <a:spcPct val="93000"/>
        </a:lnSpc>
        <a:spcBef>
          <a:spcPct val="0"/>
        </a:spcBef>
        <a:buNone/>
        <a:defRPr sz="2400" b="0" i="0" kern="1000" spc="84">
          <a:solidFill>
            <a:schemeClr val="bg2"/>
          </a:solidFill>
          <a:latin typeface="Georgia"/>
          <a:ea typeface="+mj-ea"/>
          <a:cs typeface="Georgia"/>
        </a:defRPr>
      </a:lvl1pPr>
    </p:titleStyle>
    <p:bodyStyle>
      <a:lvl1pPr marL="0" indent="0" algn="l" defTabSz="914354" rtl="0" eaLnBrk="1" latinLnBrk="0" hangingPunct="1">
        <a:spcBef>
          <a:spcPts val="1260"/>
        </a:spcBef>
        <a:spcAft>
          <a:spcPts val="0"/>
        </a:spcAft>
        <a:buFont typeface="Lucida Grande"/>
        <a:buNone/>
        <a:defRPr sz="1200" b="0" i="0" kern="1200">
          <a:solidFill>
            <a:srgbClr val="404347"/>
          </a:solidFill>
          <a:latin typeface="Arial"/>
          <a:ea typeface="+mn-ea"/>
          <a:cs typeface="Arial"/>
        </a:defRPr>
      </a:lvl1pPr>
      <a:lvl2pPr marL="117793" indent="-117793" algn="l" defTabSz="914354" rtl="0" eaLnBrk="1" latinLnBrk="0" hangingPunct="1">
        <a:spcBef>
          <a:spcPts val="840"/>
        </a:spcBef>
        <a:spcAft>
          <a:spcPts val="0"/>
        </a:spcAft>
        <a:buFont typeface="Arial"/>
        <a:buChar char="•"/>
        <a:defRPr sz="1200" b="0" i="0" kern="1200">
          <a:solidFill>
            <a:srgbClr val="404347"/>
          </a:solidFill>
          <a:latin typeface="Arial"/>
          <a:ea typeface="+mn-ea"/>
          <a:cs typeface="Arial"/>
        </a:defRPr>
      </a:lvl2pPr>
      <a:lvl3pPr marL="281147" indent="-163354" algn="l" defTabSz="806768" rtl="0" eaLnBrk="1" latinLnBrk="0" hangingPunct="1">
        <a:spcBef>
          <a:spcPts val="560"/>
        </a:spcBef>
        <a:spcAft>
          <a:spcPts val="0"/>
        </a:spcAft>
        <a:buFont typeface="Lucida Grande"/>
        <a:buChar char="–"/>
        <a:defRPr sz="1200" b="0" i="0" kern="1200">
          <a:solidFill>
            <a:srgbClr val="404347"/>
          </a:solidFill>
          <a:latin typeface="Arial"/>
          <a:ea typeface="+mn-ea"/>
          <a:cs typeface="Arial"/>
        </a:defRPr>
      </a:lvl3pPr>
      <a:lvl4pPr marL="400050" indent="-118904" algn="l" defTabSz="914354" rtl="0" eaLnBrk="1" latinLnBrk="0" hangingPunct="1">
        <a:spcBef>
          <a:spcPct val="20000"/>
        </a:spcBef>
        <a:buFont typeface="Arial"/>
        <a:buChar char="•"/>
        <a:defRPr sz="1050" b="0" i="0" kern="1200">
          <a:solidFill>
            <a:srgbClr val="404347"/>
          </a:solidFill>
          <a:latin typeface="Arial"/>
          <a:ea typeface="+mn-ea"/>
          <a:cs typeface="Arial"/>
        </a:defRPr>
      </a:lvl4pPr>
      <a:lvl5pPr marL="598964" indent="-198914" algn="l" defTabSz="914354" rtl="0" eaLnBrk="1" latinLnBrk="0" hangingPunct="1">
        <a:spcBef>
          <a:spcPct val="20000"/>
        </a:spcBef>
        <a:buFont typeface="Arial"/>
        <a:buChar char="–"/>
        <a:tabLst/>
        <a:defRPr sz="1050" b="0" i="0" kern="1200">
          <a:solidFill>
            <a:srgbClr val="404347"/>
          </a:solidFill>
          <a:latin typeface="Arial"/>
          <a:ea typeface="+mn-ea"/>
          <a:cs typeface="Arial"/>
        </a:defRPr>
      </a:lvl5pPr>
      <a:lvl6pPr marL="2514474"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51"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7"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Stacie.Escobar@westin.com" TargetMode="Externa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bg1">
                    <a:lumMod val="50000"/>
                  </a:schemeClr>
                </a:solidFill>
              </a:rPr>
              <a:t>Packages and Shipping</a:t>
            </a:r>
            <a:endParaRPr lang="en-US" sz="2400" dirty="0">
              <a:solidFill>
                <a:schemeClr val="bg1">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15209799"/>
              </p:ext>
            </p:extLst>
          </p:nvPr>
        </p:nvGraphicFramePr>
        <p:xfrm>
          <a:off x="1838035" y="4218556"/>
          <a:ext cx="5218430" cy="1697148"/>
        </p:xfrm>
        <a:graphic>
          <a:graphicData uri="http://schemas.openxmlformats.org/drawingml/2006/table">
            <a:tbl>
              <a:tblPr>
                <a:tableStyleId>{5C22544A-7EE6-4342-B048-85BDC9FD1C3A}</a:tableStyleId>
              </a:tblPr>
              <a:tblGrid>
                <a:gridCol w="2625714">
                  <a:extLst>
                    <a:ext uri="{9D8B030D-6E8A-4147-A177-3AD203B41FA5}">
                      <a16:colId xmlns:a16="http://schemas.microsoft.com/office/drawing/2014/main" val="1784915240"/>
                    </a:ext>
                  </a:extLst>
                </a:gridCol>
                <a:gridCol w="2592716">
                  <a:extLst>
                    <a:ext uri="{9D8B030D-6E8A-4147-A177-3AD203B41FA5}">
                      <a16:colId xmlns:a16="http://schemas.microsoft.com/office/drawing/2014/main" val="2789429990"/>
                    </a:ext>
                  </a:extLst>
                </a:gridCol>
              </a:tblGrid>
              <a:tr h="200914">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0 –2 pounds</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solidFill>
                            <a:schemeClr val="bg1">
                              <a:lumMod val="50000"/>
                            </a:schemeClr>
                          </a:solidFill>
                          <a:effectLst/>
                          <a:latin typeface="Georgia" panose="02040502050405020303" pitchFamily="18" charset="0"/>
                        </a:rPr>
                        <a:t>$2.00 each</a:t>
                      </a:r>
                      <a:endParaRPr lang="en-US" sz="100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82141204"/>
                  </a:ext>
                </a:extLst>
              </a:tr>
              <a:tr h="182880">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3 – 10 pounds</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solidFill>
                            <a:schemeClr val="bg1">
                              <a:lumMod val="50000"/>
                            </a:schemeClr>
                          </a:solidFill>
                          <a:effectLst/>
                          <a:latin typeface="Georgia" panose="02040502050405020303" pitchFamily="18" charset="0"/>
                        </a:rPr>
                        <a:t>$5.00 each</a:t>
                      </a:r>
                      <a:endParaRPr lang="en-US" sz="100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41410970"/>
                  </a:ext>
                </a:extLst>
              </a:tr>
              <a:tr h="166255">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11 – 20 pounds</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solidFill>
                            <a:schemeClr val="bg1">
                              <a:lumMod val="50000"/>
                            </a:schemeClr>
                          </a:solidFill>
                          <a:effectLst/>
                          <a:latin typeface="Georgia" panose="02040502050405020303" pitchFamily="18" charset="0"/>
                        </a:rPr>
                        <a:t>$10.00 each</a:t>
                      </a:r>
                      <a:endParaRPr lang="en-US" sz="100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96266516"/>
                  </a:ext>
                </a:extLst>
              </a:tr>
              <a:tr h="174567">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21 – 40 pounds</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$20.00 each</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28198007"/>
                  </a:ext>
                </a:extLst>
              </a:tr>
              <a:tr h="191193">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41 – 60 pounds</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$40.00 each</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30823976"/>
                  </a:ext>
                </a:extLst>
              </a:tr>
              <a:tr h="182880">
                <a:tc>
                  <a:txBody>
                    <a:bodyPr/>
                    <a:lstStyle/>
                    <a:p>
                      <a:pPr marL="0" marR="0" algn="ctr">
                        <a:spcBef>
                          <a:spcPts val="0"/>
                        </a:spcBef>
                        <a:spcAft>
                          <a:spcPts val="0"/>
                        </a:spcAft>
                      </a:pPr>
                      <a:r>
                        <a:rPr lang="en-US" sz="1000">
                          <a:solidFill>
                            <a:schemeClr val="bg1">
                              <a:lumMod val="50000"/>
                            </a:schemeClr>
                          </a:solidFill>
                          <a:effectLst/>
                          <a:latin typeface="Georgia" panose="02040502050405020303" pitchFamily="18" charset="0"/>
                        </a:rPr>
                        <a:t>61 – 100 pounds</a:t>
                      </a:r>
                      <a:endParaRPr lang="en-US" sz="100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$60.00 each</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81585540"/>
                  </a:ext>
                </a:extLst>
              </a:tr>
              <a:tr h="191193">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101+ pounds</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$80.00 each</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97278909"/>
                  </a:ext>
                </a:extLst>
              </a:tr>
              <a:tr h="216131">
                <a:tc>
                  <a:txBody>
                    <a:bodyPr/>
                    <a:lstStyle/>
                    <a:p>
                      <a:pPr marL="0" marR="0" algn="ctr">
                        <a:spcBef>
                          <a:spcPts val="0"/>
                        </a:spcBef>
                        <a:spcAft>
                          <a:spcPts val="0"/>
                        </a:spcAft>
                      </a:pPr>
                      <a:r>
                        <a:rPr lang="en-US" sz="1000">
                          <a:solidFill>
                            <a:schemeClr val="bg1">
                              <a:lumMod val="50000"/>
                            </a:schemeClr>
                          </a:solidFill>
                          <a:effectLst/>
                          <a:latin typeface="Georgia" panose="02040502050405020303" pitchFamily="18" charset="0"/>
                        </a:rPr>
                        <a:t>Crate on Wheels</a:t>
                      </a:r>
                      <a:endParaRPr lang="en-US" sz="100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$80.00 each</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22940217"/>
                  </a:ext>
                </a:extLst>
              </a:tr>
              <a:tr h="191135">
                <a:tc>
                  <a:txBody>
                    <a:bodyPr/>
                    <a:lstStyle/>
                    <a:p>
                      <a:pPr marL="0" marR="0" algn="ctr">
                        <a:spcBef>
                          <a:spcPts val="0"/>
                        </a:spcBef>
                        <a:spcAft>
                          <a:spcPts val="0"/>
                        </a:spcAft>
                      </a:pPr>
                      <a:r>
                        <a:rPr lang="en-US" sz="1000">
                          <a:solidFill>
                            <a:schemeClr val="bg1">
                              <a:lumMod val="50000"/>
                            </a:schemeClr>
                          </a:solidFill>
                          <a:effectLst/>
                          <a:latin typeface="Georgia" panose="02040502050405020303" pitchFamily="18" charset="0"/>
                        </a:rPr>
                        <a:t>Pallet (s)</a:t>
                      </a:r>
                      <a:endParaRPr lang="en-US" sz="100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solidFill>
                            <a:schemeClr val="bg1">
                              <a:lumMod val="50000"/>
                            </a:schemeClr>
                          </a:solidFill>
                          <a:effectLst/>
                          <a:latin typeface="Georgia" panose="02040502050405020303" pitchFamily="18" charset="0"/>
                        </a:rPr>
                        <a:t>$100.00 each</a:t>
                      </a:r>
                      <a:endParaRPr lang="en-US" sz="1000" dirty="0">
                        <a:solidFill>
                          <a:schemeClr val="bg1">
                            <a:lumMod val="50000"/>
                          </a:schemeClr>
                        </a:solidFill>
                        <a:effectLst/>
                        <a:latin typeface="Georgia" panose="02040502050405020303"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19453581"/>
                  </a:ext>
                </a:extLst>
              </a:tr>
            </a:tbl>
          </a:graphicData>
        </a:graphic>
      </p:graphicFrame>
      <p:sp>
        <p:nvSpPr>
          <p:cNvPr id="7" name="Rectangle 1"/>
          <p:cNvSpPr>
            <a:spLocks noGrp="1" noChangeArrowheads="1"/>
          </p:cNvSpPr>
          <p:nvPr>
            <p:ph type="body" sz="quarter" idx="14"/>
          </p:nvPr>
        </p:nvSpPr>
        <p:spPr bwMode="auto">
          <a:xfrm>
            <a:off x="714709" y="1961899"/>
            <a:ext cx="746508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1000" b="0" i="0" u="none"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All packages and shipments must have information on the package label located on page 2.</a:t>
            </a:r>
            <a:endParaRPr kumimoji="0" lang="en-US" altLang="en-US" sz="600" b="0" i="0" u="none" strike="noStrike" cap="none" normalizeH="0" baseline="0" dirty="0" smtClean="0">
              <a:ln>
                <a:noFill/>
              </a:ln>
              <a:solidFill>
                <a:schemeClr val="bg1">
                  <a:lumMod val="50000"/>
                </a:schemeClr>
              </a:solidFill>
              <a:effectLst/>
              <a:latin typeface="Georgia" panose="02040502050405020303" pitchFamily="18"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1000" b="0" i="0" u="none"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PLEASE bring your tracking numbers with you to assist our staff in locating your boxes in our package room or to track any boxes that might not have arrived by exhibit set up time.</a:t>
            </a:r>
            <a:endParaRPr kumimoji="0" lang="en-US" altLang="en-US" sz="600" b="0" i="0" u="none" strike="noStrike" cap="none" normalizeH="0" baseline="0" dirty="0" smtClean="0">
              <a:ln>
                <a:noFill/>
              </a:ln>
              <a:solidFill>
                <a:schemeClr val="bg1">
                  <a:lumMod val="50000"/>
                </a:schemeClr>
              </a:solidFill>
              <a:effectLst/>
              <a:latin typeface="Georgia" panose="02040502050405020303" pitchFamily="18"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1000" b="0" i="0" u="none"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Incoming packages will not be accepted any earlier than 72 business hours prior to the start of your meeting.  </a:t>
            </a:r>
            <a:endParaRPr kumimoji="0" lang="en-US" altLang="en-US" sz="600" b="0" i="0" u="none" strike="noStrike" cap="none" normalizeH="0" baseline="0" dirty="0" smtClean="0">
              <a:ln>
                <a:noFill/>
              </a:ln>
              <a:solidFill>
                <a:schemeClr val="bg1">
                  <a:lumMod val="50000"/>
                </a:schemeClr>
              </a:solidFill>
              <a:effectLst/>
              <a:latin typeface="Georgia" panose="02040502050405020303" pitchFamily="18"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1000" b="0" i="0" u="none"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Please number all boxes.  </a:t>
            </a:r>
            <a:endParaRPr kumimoji="0" lang="en-US" altLang="en-US" sz="600" b="0" i="0" u="none" strike="noStrike" cap="none" normalizeH="0" baseline="0" dirty="0" smtClean="0">
              <a:ln>
                <a:noFill/>
              </a:ln>
              <a:solidFill>
                <a:schemeClr val="bg1">
                  <a:lumMod val="50000"/>
                </a:schemeClr>
              </a:solidFill>
              <a:effectLst/>
              <a:latin typeface="Georgia" panose="02040502050405020303" pitchFamily="18"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1000" b="0" i="0" u="none"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All outgoing packages must be packed and clearly labeled prior to shipping.  </a:t>
            </a:r>
            <a:endParaRPr kumimoji="0" lang="en-US" altLang="en-US" sz="600" b="0" i="0" u="none" strike="noStrike" cap="none" normalizeH="0" baseline="0" dirty="0" smtClean="0">
              <a:ln>
                <a:noFill/>
              </a:ln>
              <a:solidFill>
                <a:schemeClr val="bg1">
                  <a:lumMod val="50000"/>
                </a:schemeClr>
              </a:solidFill>
              <a:effectLst/>
              <a:latin typeface="Georgia" panose="02040502050405020303"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endParaRPr kumimoji="0" lang="en-US" altLang="en-US" sz="1000" b="1" i="0" u="sng" strike="noStrike" cap="none" normalizeH="0" baseline="0" dirty="0" smtClean="0">
              <a:ln>
                <a:noFill/>
              </a:ln>
              <a:solidFill>
                <a:schemeClr val="bg1">
                  <a:lumMod val="50000"/>
                </a:schemeClr>
              </a:solidFill>
              <a:effectLst/>
              <a:latin typeface="Georgia" panose="02040502050405020303"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altLang="en-US" sz="1000" b="1" i="0" u="sng" strike="noStrike" cap="none" normalizeH="0" baseline="0" dirty="0" smtClean="0">
                <a:ln>
                  <a:noFill/>
                </a:ln>
                <a:solidFill>
                  <a:schemeClr val="bg1">
                    <a:lumMod val="50000"/>
                  </a:schemeClr>
                </a:solidFill>
                <a:effectLst/>
                <a:latin typeface="Georgia" panose="02040502050405020303" pitchFamily="18" charset="0"/>
                <a:cs typeface="Tahoma" panose="020B0604030504040204" pitchFamily="34" charset="0"/>
              </a:rPr>
              <a:t>HOTEL ADDRESS</a:t>
            </a:r>
            <a:endParaRPr kumimoji="0" lang="en-US" altLang="en-US" sz="1000" b="1" i="0" u="sng" strike="noStrike" cap="none" normalizeH="0" baseline="0" dirty="0" smtClean="0">
              <a:ln>
                <a:noFill/>
              </a:ln>
              <a:solidFill>
                <a:schemeClr val="bg1">
                  <a:lumMod val="50000"/>
                </a:schemeClr>
              </a:solidFill>
              <a:effectLst/>
              <a:latin typeface="Georgia" panose="02040502050405020303"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altLang="en-US" sz="1000" b="0" i="0" u="none"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Westin Galleria Dallas</a:t>
            </a:r>
            <a:endParaRPr kumimoji="0" lang="en-US" altLang="en-US" sz="600" b="0" i="0" u="none" strike="noStrike" cap="none" normalizeH="0" baseline="0" dirty="0" smtClean="0">
              <a:ln>
                <a:noFill/>
              </a:ln>
              <a:solidFill>
                <a:schemeClr val="bg1">
                  <a:lumMod val="50000"/>
                </a:schemeClr>
              </a:solidFill>
              <a:effectLst/>
              <a:latin typeface="Georgia" panose="02040502050405020303"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altLang="en-US" sz="1000" b="0" i="0" u="none"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13340 Dallas Parkway</a:t>
            </a:r>
            <a:endParaRPr kumimoji="0" lang="en-US" altLang="en-US" sz="600" b="0" i="0" u="none" strike="noStrike" cap="none" normalizeH="0" baseline="0" dirty="0" smtClean="0">
              <a:ln>
                <a:noFill/>
              </a:ln>
              <a:solidFill>
                <a:schemeClr val="bg1">
                  <a:lumMod val="50000"/>
                </a:schemeClr>
              </a:solidFill>
              <a:effectLst/>
              <a:latin typeface="Georgia" panose="02040502050405020303"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altLang="en-US" sz="1000" b="0" i="0" u="none"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Dallas, TX 75240</a:t>
            </a: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endParaRPr lang="en-US" altLang="en-US" sz="1000" dirty="0">
              <a:solidFill>
                <a:schemeClr val="bg1">
                  <a:lumMod val="50000"/>
                </a:schemeClr>
              </a:solidFill>
              <a:latin typeface="Georgia" panose="02040502050405020303"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altLang="en-US" sz="1000" b="1" i="1" u="none" strike="noStrike" cap="none" normalizeH="0" baseline="0" dirty="0" smtClean="0">
                <a:ln>
                  <a:noFill/>
                </a:ln>
                <a:solidFill>
                  <a:schemeClr val="bg1">
                    <a:lumMod val="50000"/>
                  </a:schemeClr>
                </a:solidFill>
                <a:effectLst/>
                <a:latin typeface="Georgia" panose="02040502050405020303" pitchFamily="18" charset="0"/>
                <a:cs typeface="Tahoma" panose="020B0604030504040204" pitchFamily="34" charset="0"/>
              </a:rPr>
              <a:t>Contact </a:t>
            </a:r>
            <a:r>
              <a:rPr lang="en-US" altLang="en-US" sz="1000" b="1" i="1" dirty="0" smtClean="0">
                <a:solidFill>
                  <a:schemeClr val="bg1">
                    <a:lumMod val="50000"/>
                  </a:schemeClr>
                </a:solidFill>
                <a:latin typeface="Georgia" panose="02040502050405020303" pitchFamily="18" charset="0"/>
                <a:cs typeface="Tahoma" panose="020B0604030504040204" pitchFamily="34" charset="0"/>
              </a:rPr>
              <a:t>Stacie Escobar  </a:t>
            </a:r>
            <a:r>
              <a:rPr lang="en-US" altLang="en-US" sz="1000" b="1" i="1" dirty="0" smtClean="0">
                <a:solidFill>
                  <a:schemeClr val="bg1">
                    <a:lumMod val="50000"/>
                  </a:schemeClr>
                </a:solidFill>
                <a:latin typeface="Georgia" panose="02040502050405020303" pitchFamily="18" charset="0"/>
                <a:cs typeface="Tahoma" panose="020B0604030504040204" pitchFamily="34" charset="0"/>
                <a:hlinkClick r:id="rId2"/>
              </a:rPr>
              <a:t>Stacie.Escobar@westin.com</a:t>
            </a:r>
            <a:r>
              <a:rPr lang="en-US" altLang="en-US" sz="1000" b="1" i="1" dirty="0" smtClean="0">
                <a:solidFill>
                  <a:schemeClr val="bg1">
                    <a:lumMod val="50000"/>
                  </a:schemeClr>
                </a:solidFill>
                <a:latin typeface="Georgia" panose="02040502050405020303" pitchFamily="18" charset="0"/>
                <a:cs typeface="Tahoma" panose="020B0604030504040204" pitchFamily="34" charset="0"/>
              </a:rPr>
              <a:t> </a:t>
            </a:r>
            <a:r>
              <a:rPr kumimoji="0" lang="en-US" altLang="en-US" sz="1000" b="1" i="1" u="none" strike="noStrike" cap="none" normalizeH="0" baseline="0" dirty="0" smtClean="0">
                <a:ln>
                  <a:noFill/>
                </a:ln>
                <a:solidFill>
                  <a:schemeClr val="bg1">
                    <a:lumMod val="50000"/>
                  </a:schemeClr>
                </a:solidFill>
                <a:effectLst/>
                <a:latin typeface="Georgia" panose="02040502050405020303" pitchFamily="18" charset="0"/>
                <a:cs typeface="Tahoma" panose="020B0604030504040204" pitchFamily="34" charset="0"/>
              </a:rPr>
              <a:t>to </a:t>
            </a:r>
            <a:r>
              <a:rPr kumimoji="0" lang="en-US" altLang="en-US" sz="1000" b="1" i="1" u="none" strike="noStrike" cap="none" normalizeH="0" baseline="0" dirty="0" smtClean="0">
                <a:ln>
                  <a:noFill/>
                </a:ln>
                <a:solidFill>
                  <a:schemeClr val="bg1">
                    <a:lumMod val="50000"/>
                  </a:schemeClr>
                </a:solidFill>
                <a:effectLst/>
                <a:latin typeface="Georgia" panose="02040502050405020303" pitchFamily="18" charset="0"/>
                <a:cs typeface="Tahoma" panose="020B0604030504040204" pitchFamily="34" charset="0"/>
              </a:rPr>
              <a:t>receive</a:t>
            </a:r>
            <a:r>
              <a:rPr kumimoji="0" lang="en-US" altLang="en-US" sz="1000" b="1" i="1" u="none" strike="noStrike" cap="none" normalizeH="0" dirty="0" smtClean="0">
                <a:ln>
                  <a:noFill/>
                </a:ln>
                <a:solidFill>
                  <a:schemeClr val="bg1">
                    <a:lumMod val="50000"/>
                  </a:schemeClr>
                </a:solidFill>
                <a:effectLst/>
                <a:latin typeface="Georgia" panose="02040502050405020303" pitchFamily="18" charset="0"/>
                <a:cs typeface="Tahoma" panose="020B0604030504040204" pitchFamily="34" charset="0"/>
              </a:rPr>
              <a:t> a credit card authorization link</a:t>
            </a:r>
            <a:endParaRPr kumimoji="0" lang="en-US" altLang="en-US" sz="600" b="1" i="1" u="none" strike="noStrike" cap="none" normalizeH="0" baseline="0" dirty="0" smtClean="0">
              <a:ln>
                <a:noFill/>
              </a:ln>
              <a:solidFill>
                <a:schemeClr val="bg1">
                  <a:lumMod val="50000"/>
                </a:schemeClr>
              </a:solidFill>
              <a:effectLst/>
              <a:latin typeface="Georgia" panose="02040502050405020303"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endParaRPr kumimoji="0" lang="en-US" altLang="en-US" sz="1000" b="1" i="0" u="sng"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altLang="en-US" sz="1000" b="1" i="0" u="sng" strike="noStrike" cap="none" normalizeH="0" baseline="0" dirty="0" smtClean="0">
                <a:ln>
                  <a:noFill/>
                </a:ln>
                <a:solidFill>
                  <a:schemeClr val="bg1">
                    <a:lumMod val="50000"/>
                  </a:schemeClr>
                </a:solidFill>
                <a:effectLst/>
                <a:latin typeface="Georgia" panose="02040502050405020303" pitchFamily="18" charset="0"/>
                <a:ea typeface="Times New Roman" panose="02020603050405020304" pitchFamily="18" charset="0"/>
                <a:cs typeface="Tahoma" panose="020B0604030504040204" pitchFamily="34" charset="0"/>
              </a:rPr>
              <a:t>PRICING</a:t>
            </a:r>
            <a:endParaRPr kumimoji="0" lang="en-US" altLang="en-US" sz="600" b="0" i="0" u="none" strike="noStrike" cap="none" normalizeH="0" baseline="0" dirty="0" smtClean="0">
              <a:ln>
                <a:noFill/>
              </a:ln>
              <a:solidFill>
                <a:schemeClr val="bg1">
                  <a:lumMod val="50000"/>
                </a:schemeClr>
              </a:solidFill>
              <a:effectLst/>
              <a:latin typeface="Georgia" panose="02040502050405020303" pitchFamily="18" charset="0"/>
            </a:endParaRPr>
          </a:p>
        </p:txBody>
      </p:sp>
      <p:sp>
        <p:nvSpPr>
          <p:cNvPr id="8" name="Rectangle 7"/>
          <p:cNvSpPr/>
          <p:nvPr/>
        </p:nvSpPr>
        <p:spPr>
          <a:xfrm>
            <a:off x="189316" y="6017926"/>
            <a:ext cx="8495608" cy="369332"/>
          </a:xfrm>
          <a:prstGeom prst="rect">
            <a:avLst/>
          </a:prstGeom>
        </p:spPr>
        <p:txBody>
          <a:bodyPr wrap="square">
            <a:spAutoFit/>
          </a:bodyPr>
          <a:lstStyle/>
          <a:p>
            <a:pPr lvl="0" algn="ctr" defTabSz="914400" eaLnBrk="0" fontAlgn="base" hangingPunct="0">
              <a:spcBef>
                <a:spcPct val="0"/>
              </a:spcBef>
              <a:spcAft>
                <a:spcPct val="0"/>
              </a:spcAft>
              <a:tabLst>
                <a:tab pos="228600" algn="l"/>
              </a:tabLst>
            </a:pPr>
            <a:r>
              <a:rPr lang="en-US" altLang="en-US" dirty="0">
                <a:solidFill>
                  <a:schemeClr val="bg1">
                    <a:lumMod val="50000"/>
                  </a:schemeClr>
                </a:solidFill>
                <a:latin typeface="Georgia" panose="02040502050405020303" pitchFamily="18" charset="0"/>
                <a:ea typeface="Times New Roman" panose="02020603050405020304" pitchFamily="18" charset="0"/>
                <a:cs typeface="Tahoma" panose="020B0604030504040204" pitchFamily="34" charset="0"/>
              </a:rPr>
              <a:t>**Details below MUST be included on ALL boxes to ensure they can be located**</a:t>
            </a:r>
            <a:endParaRPr lang="en-US" altLang="en-US" sz="4000" dirty="0">
              <a:solidFill>
                <a:schemeClr val="bg1">
                  <a:lumMod val="50000"/>
                </a:schemeClr>
              </a:solidFill>
              <a:latin typeface="Georgia" panose="02040502050405020303"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347" y="661591"/>
            <a:ext cx="1276697" cy="1276697"/>
          </a:xfrm>
          <a:prstGeom prst="rect">
            <a:avLst/>
          </a:prstGeom>
        </p:spPr>
      </p:pic>
    </p:spTree>
    <p:extLst>
      <p:ext uri="{BB962C8B-B14F-4D97-AF65-F5344CB8AC3E}">
        <p14:creationId xmlns:p14="http://schemas.microsoft.com/office/powerpoint/2010/main" val="219919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4971BB6-1E3E-4357-BA67-16A58EFA7BA6}" type="slidenum">
              <a:rPr lang="en-US" smtClean="0"/>
              <a:pPr/>
              <a:t>2</a:t>
            </a:fld>
            <a:endParaRPr lang="en-US"/>
          </a:p>
        </p:txBody>
      </p:sp>
      <p:sp>
        <p:nvSpPr>
          <p:cNvPr id="3" name="Title 2"/>
          <p:cNvSpPr>
            <a:spLocks noGrp="1"/>
          </p:cNvSpPr>
          <p:nvPr>
            <p:ph type="title"/>
          </p:nvPr>
        </p:nvSpPr>
        <p:spPr/>
        <p:txBody>
          <a:bodyPr/>
          <a:lstStyle/>
          <a:p>
            <a:r>
              <a:rPr lang="en-US" dirty="0" smtClean="0"/>
              <a:t>EXHIBITOR Package Label</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52420701"/>
              </p:ext>
            </p:extLst>
          </p:nvPr>
        </p:nvGraphicFramePr>
        <p:xfrm>
          <a:off x="583911" y="2346283"/>
          <a:ext cx="7555230" cy="2739898"/>
        </p:xfrm>
        <a:graphic>
          <a:graphicData uri="http://schemas.openxmlformats.org/drawingml/2006/table">
            <a:tbl>
              <a:tblPr firstRow="1" firstCol="1" bandRow="1">
                <a:tableStyleId>{073A0DAA-6AF3-43AB-8588-CEC1D06C72B9}</a:tableStyleId>
              </a:tblPr>
              <a:tblGrid>
                <a:gridCol w="2283980">
                  <a:extLst>
                    <a:ext uri="{9D8B030D-6E8A-4147-A177-3AD203B41FA5}">
                      <a16:colId xmlns:a16="http://schemas.microsoft.com/office/drawing/2014/main" val="1446059828"/>
                    </a:ext>
                  </a:extLst>
                </a:gridCol>
                <a:gridCol w="5271250">
                  <a:extLst>
                    <a:ext uri="{9D8B030D-6E8A-4147-A177-3AD203B41FA5}">
                      <a16:colId xmlns:a16="http://schemas.microsoft.com/office/drawing/2014/main" val="1275726847"/>
                    </a:ext>
                  </a:extLst>
                </a:gridCol>
              </a:tblGrid>
              <a:tr h="0">
                <a:tc>
                  <a:txBody>
                    <a:bodyPr/>
                    <a:lstStyle/>
                    <a:p>
                      <a:pPr marL="0" marR="0" algn="ctr">
                        <a:lnSpc>
                          <a:spcPct val="107000"/>
                        </a:lnSpc>
                        <a:spcBef>
                          <a:spcPts val="0"/>
                        </a:spcBef>
                        <a:spcAft>
                          <a:spcPts val="0"/>
                        </a:spcAft>
                      </a:pPr>
                      <a:r>
                        <a:rPr lang="en-US" sz="1400" b="0" dirty="0">
                          <a:effectLst/>
                          <a:latin typeface="Georgia" panose="02040502050405020303" pitchFamily="18" charset="0"/>
                        </a:rPr>
                        <a:t>Dates of Meeting</a:t>
                      </a:r>
                      <a:endParaRPr lang="en-US" sz="2800" b="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rPr>
                        <a:t> </a:t>
                      </a:r>
                      <a:endParaRPr lang="en-US" sz="2500" dirty="0">
                        <a:effectLst/>
                      </a:endParaRPr>
                    </a:p>
                    <a:p>
                      <a:pPr marL="0" marR="0" algn="ctr">
                        <a:lnSpc>
                          <a:spcPct val="107000"/>
                        </a:lnSpc>
                        <a:spcBef>
                          <a:spcPts val="0"/>
                        </a:spcBef>
                        <a:spcAft>
                          <a:spcPts val="0"/>
                        </a:spcAft>
                      </a:pPr>
                      <a:r>
                        <a:rPr lang="en-US" sz="1200" dirty="0">
                          <a:effectLst/>
                        </a:rPr>
                        <a:t> </a:t>
                      </a:r>
                      <a:endParaRPr lang="en-US" sz="2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1391268"/>
                  </a:ext>
                </a:extLst>
              </a:tr>
              <a:tr h="0">
                <a:tc>
                  <a:txBody>
                    <a:bodyPr/>
                    <a:lstStyle/>
                    <a:p>
                      <a:pPr marL="0" marR="0" algn="ctr">
                        <a:lnSpc>
                          <a:spcPct val="107000"/>
                        </a:lnSpc>
                        <a:spcBef>
                          <a:spcPts val="0"/>
                        </a:spcBef>
                        <a:spcAft>
                          <a:spcPts val="0"/>
                        </a:spcAft>
                      </a:pPr>
                      <a:r>
                        <a:rPr lang="en-US" sz="1400" b="0" dirty="0">
                          <a:effectLst/>
                          <a:latin typeface="Georgia" panose="02040502050405020303" pitchFamily="18" charset="0"/>
                        </a:rPr>
                        <a:t>Meeting Name</a:t>
                      </a:r>
                      <a:endParaRPr lang="en-US" sz="2800" b="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rPr>
                        <a:t> </a:t>
                      </a:r>
                      <a:endParaRPr lang="en-US" sz="2500" dirty="0">
                        <a:effectLst/>
                      </a:endParaRPr>
                    </a:p>
                    <a:p>
                      <a:pPr marL="0" marR="0" algn="ctr">
                        <a:lnSpc>
                          <a:spcPct val="107000"/>
                        </a:lnSpc>
                        <a:spcBef>
                          <a:spcPts val="0"/>
                        </a:spcBef>
                        <a:spcAft>
                          <a:spcPts val="0"/>
                        </a:spcAft>
                      </a:pPr>
                      <a:r>
                        <a:rPr lang="en-US" sz="1200" dirty="0">
                          <a:effectLst/>
                        </a:rPr>
                        <a:t> </a:t>
                      </a:r>
                      <a:endParaRPr lang="en-US" sz="2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3858362"/>
                  </a:ext>
                </a:extLst>
              </a:tr>
              <a:tr h="0">
                <a:tc>
                  <a:txBody>
                    <a:bodyPr/>
                    <a:lstStyle/>
                    <a:p>
                      <a:pPr marL="0" marR="0" algn="ctr">
                        <a:lnSpc>
                          <a:spcPct val="107000"/>
                        </a:lnSpc>
                        <a:spcBef>
                          <a:spcPts val="0"/>
                        </a:spcBef>
                        <a:spcAft>
                          <a:spcPts val="0"/>
                        </a:spcAft>
                      </a:pPr>
                      <a:r>
                        <a:rPr lang="en-US" sz="1400" b="0" dirty="0">
                          <a:effectLst/>
                          <a:latin typeface="Georgia" panose="02040502050405020303" pitchFamily="18" charset="0"/>
                        </a:rPr>
                        <a:t>Company Name</a:t>
                      </a:r>
                      <a:endParaRPr lang="en-US" sz="2800" b="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rPr>
                        <a:t> </a:t>
                      </a:r>
                      <a:endParaRPr lang="en-US" sz="2500" dirty="0">
                        <a:effectLst/>
                      </a:endParaRPr>
                    </a:p>
                    <a:p>
                      <a:pPr marL="0" marR="0" algn="ctr">
                        <a:lnSpc>
                          <a:spcPct val="107000"/>
                        </a:lnSpc>
                        <a:spcBef>
                          <a:spcPts val="0"/>
                        </a:spcBef>
                        <a:spcAft>
                          <a:spcPts val="0"/>
                        </a:spcAft>
                      </a:pPr>
                      <a:r>
                        <a:rPr lang="en-US" sz="1200" dirty="0">
                          <a:effectLst/>
                        </a:rPr>
                        <a:t> </a:t>
                      </a:r>
                      <a:endParaRPr lang="en-US" sz="2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6934095"/>
                  </a:ext>
                </a:extLst>
              </a:tr>
              <a:tr h="0">
                <a:tc>
                  <a:txBody>
                    <a:bodyPr/>
                    <a:lstStyle/>
                    <a:p>
                      <a:pPr marL="0" marR="0" algn="ctr">
                        <a:lnSpc>
                          <a:spcPct val="107000"/>
                        </a:lnSpc>
                        <a:spcBef>
                          <a:spcPts val="0"/>
                        </a:spcBef>
                        <a:spcAft>
                          <a:spcPts val="0"/>
                        </a:spcAft>
                      </a:pPr>
                      <a:r>
                        <a:rPr lang="en-US" sz="1400" b="0" dirty="0" smtClean="0">
                          <a:effectLst/>
                          <a:latin typeface="Georgia" panose="02040502050405020303" pitchFamily="18" charset="0"/>
                        </a:rPr>
                        <a:t>Booth #</a:t>
                      </a:r>
                      <a:endParaRPr lang="en-US" sz="2800" b="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rPr>
                        <a:t> </a:t>
                      </a:r>
                      <a:endParaRPr lang="en-US" sz="2500" dirty="0">
                        <a:effectLst/>
                      </a:endParaRPr>
                    </a:p>
                    <a:p>
                      <a:pPr marL="0" marR="0" algn="ctr">
                        <a:lnSpc>
                          <a:spcPct val="107000"/>
                        </a:lnSpc>
                        <a:spcBef>
                          <a:spcPts val="0"/>
                        </a:spcBef>
                        <a:spcAft>
                          <a:spcPts val="0"/>
                        </a:spcAft>
                      </a:pPr>
                      <a:r>
                        <a:rPr lang="en-US" sz="1200" dirty="0">
                          <a:effectLst/>
                        </a:rPr>
                        <a:t> </a:t>
                      </a:r>
                      <a:endParaRPr lang="en-US" sz="2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1020319"/>
                  </a:ext>
                </a:extLst>
              </a:tr>
              <a:tr h="0">
                <a:tc>
                  <a:txBody>
                    <a:bodyPr/>
                    <a:lstStyle/>
                    <a:p>
                      <a:pPr marL="0" marR="0" algn="ctr">
                        <a:lnSpc>
                          <a:spcPct val="107000"/>
                        </a:lnSpc>
                        <a:spcBef>
                          <a:spcPts val="0"/>
                        </a:spcBef>
                        <a:spcAft>
                          <a:spcPts val="0"/>
                        </a:spcAft>
                      </a:pPr>
                      <a:r>
                        <a:rPr lang="en-US" sz="1400" b="0" dirty="0">
                          <a:effectLst/>
                          <a:latin typeface="Georgia" panose="02040502050405020303" pitchFamily="18" charset="0"/>
                        </a:rPr>
                        <a:t>On-Site Contact</a:t>
                      </a:r>
                      <a:endParaRPr lang="en-US" sz="2800" b="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rPr>
                        <a:t> </a:t>
                      </a:r>
                      <a:endParaRPr lang="en-US" sz="2500" dirty="0">
                        <a:effectLst/>
                      </a:endParaRPr>
                    </a:p>
                    <a:p>
                      <a:pPr marL="0" marR="0" algn="ctr">
                        <a:lnSpc>
                          <a:spcPct val="107000"/>
                        </a:lnSpc>
                        <a:spcBef>
                          <a:spcPts val="0"/>
                        </a:spcBef>
                        <a:spcAft>
                          <a:spcPts val="0"/>
                        </a:spcAft>
                      </a:pPr>
                      <a:r>
                        <a:rPr lang="en-US" sz="1200" dirty="0">
                          <a:effectLst/>
                        </a:rPr>
                        <a:t> </a:t>
                      </a:r>
                      <a:endParaRPr lang="en-US" sz="2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8949983"/>
                  </a:ext>
                </a:extLst>
              </a:tr>
              <a:tr h="0">
                <a:tc>
                  <a:txBody>
                    <a:bodyPr/>
                    <a:lstStyle/>
                    <a:p>
                      <a:pPr marL="0" marR="0" algn="ctr">
                        <a:lnSpc>
                          <a:spcPct val="107000"/>
                        </a:lnSpc>
                        <a:spcBef>
                          <a:spcPts val="0"/>
                        </a:spcBef>
                        <a:spcAft>
                          <a:spcPts val="0"/>
                        </a:spcAft>
                      </a:pPr>
                      <a:r>
                        <a:rPr lang="en-US" sz="1400" b="0" dirty="0">
                          <a:effectLst/>
                          <a:latin typeface="Georgia" panose="02040502050405020303" pitchFamily="18" charset="0"/>
                        </a:rPr>
                        <a:t>Hotel Service Contact</a:t>
                      </a:r>
                      <a:endParaRPr lang="en-US" sz="2800" b="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rPr>
                        <a:t> </a:t>
                      </a:r>
                      <a:endParaRPr lang="en-US" sz="2500" dirty="0">
                        <a:effectLst/>
                      </a:endParaRPr>
                    </a:p>
                    <a:p>
                      <a:pPr marL="0" marR="0" algn="ctr">
                        <a:lnSpc>
                          <a:spcPct val="107000"/>
                        </a:lnSpc>
                        <a:spcBef>
                          <a:spcPts val="0"/>
                        </a:spcBef>
                        <a:spcAft>
                          <a:spcPts val="0"/>
                        </a:spcAft>
                      </a:pPr>
                      <a:r>
                        <a:rPr lang="en-US" sz="1200" dirty="0">
                          <a:effectLst/>
                        </a:rPr>
                        <a:t> </a:t>
                      </a:r>
                      <a:endParaRPr lang="en-US" sz="2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6962896"/>
                  </a:ext>
                </a:extLst>
              </a:tr>
              <a:tr h="0">
                <a:tc>
                  <a:txBody>
                    <a:bodyPr/>
                    <a:lstStyle/>
                    <a:p>
                      <a:pPr marL="0" marR="0" algn="ctr">
                        <a:lnSpc>
                          <a:spcPct val="107000"/>
                        </a:lnSpc>
                        <a:spcBef>
                          <a:spcPts val="0"/>
                        </a:spcBef>
                        <a:spcAft>
                          <a:spcPts val="0"/>
                        </a:spcAft>
                      </a:pPr>
                      <a:r>
                        <a:rPr lang="en-US" sz="1400" b="0" dirty="0">
                          <a:effectLst/>
                          <a:latin typeface="Georgia" panose="02040502050405020303" pitchFamily="18" charset="0"/>
                        </a:rPr>
                        <a:t>Total # of Boxes</a:t>
                      </a:r>
                      <a:endParaRPr lang="en-US" sz="2800" b="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rPr>
                        <a:t> </a:t>
                      </a:r>
                      <a:endParaRPr lang="en-US" sz="2500" dirty="0">
                        <a:effectLst/>
                      </a:endParaRPr>
                    </a:p>
                    <a:p>
                      <a:pPr marL="0" marR="0" algn="ctr">
                        <a:lnSpc>
                          <a:spcPct val="107000"/>
                        </a:lnSpc>
                        <a:spcBef>
                          <a:spcPts val="0"/>
                        </a:spcBef>
                        <a:spcAft>
                          <a:spcPts val="0"/>
                        </a:spcAft>
                      </a:pPr>
                      <a:r>
                        <a:rPr lang="en-US" sz="1200" dirty="0">
                          <a:effectLst/>
                        </a:rPr>
                        <a:t> </a:t>
                      </a:r>
                      <a:endParaRPr lang="en-US" sz="2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0280937"/>
                  </a:ext>
                </a:extLst>
              </a:tr>
            </a:tbl>
          </a:graphicData>
        </a:graphic>
      </p:graphicFrame>
      <p:sp>
        <p:nvSpPr>
          <p:cNvPr id="9" name="Rectangle 8"/>
          <p:cNvSpPr/>
          <p:nvPr/>
        </p:nvSpPr>
        <p:spPr>
          <a:xfrm>
            <a:off x="2666154" y="5161254"/>
            <a:ext cx="3562193" cy="461665"/>
          </a:xfrm>
          <a:prstGeom prst="rect">
            <a:avLst/>
          </a:prstGeom>
        </p:spPr>
        <p:txBody>
          <a:bodyPr wrap="none">
            <a:spAutoFit/>
          </a:bodyPr>
          <a:lstStyle/>
          <a:p>
            <a:pPr algn="ctr"/>
            <a:r>
              <a:rPr lang="en-US" sz="2400" dirty="0">
                <a:solidFill>
                  <a:schemeClr val="bg1">
                    <a:lumMod val="50000"/>
                  </a:schemeClr>
                </a:solidFill>
                <a:latin typeface="Georgia" panose="02040502050405020303" pitchFamily="18" charset="0"/>
                <a:ea typeface="Times New Roman" panose="02020603050405020304" pitchFamily="18" charset="0"/>
                <a:cs typeface="Times New Roman" panose="02020603050405020304" pitchFamily="18" charset="0"/>
              </a:rPr>
              <a:t>Box ______ of ______</a:t>
            </a:r>
            <a:endParaRPr lang="en-US" sz="2400" dirty="0">
              <a:solidFill>
                <a:schemeClr val="bg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347" y="661591"/>
            <a:ext cx="1276697" cy="1276697"/>
          </a:xfrm>
          <a:prstGeom prst="rect">
            <a:avLst/>
          </a:prstGeom>
        </p:spPr>
      </p:pic>
    </p:spTree>
    <p:extLst>
      <p:ext uri="{BB962C8B-B14F-4D97-AF65-F5344CB8AC3E}">
        <p14:creationId xmlns:p14="http://schemas.microsoft.com/office/powerpoint/2010/main" val="293021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New Starwood Theme">
  <a:themeElements>
    <a:clrScheme name="Custom 36">
      <a:dk1>
        <a:srgbClr val="FFFFFF"/>
      </a:dk1>
      <a:lt1>
        <a:srgbClr val="404347"/>
      </a:lt1>
      <a:dk2>
        <a:srgbClr val="FFFFFF"/>
      </a:dk2>
      <a:lt2>
        <a:srgbClr val="404347"/>
      </a:lt2>
      <a:accent1>
        <a:srgbClr val="958C89"/>
      </a:accent1>
      <a:accent2>
        <a:srgbClr val="B9D6C6"/>
      </a:accent2>
      <a:accent3>
        <a:srgbClr val="FEFE6B"/>
      </a:accent3>
      <a:accent4>
        <a:srgbClr val="A36359"/>
      </a:accent4>
      <a:accent5>
        <a:srgbClr val="3B5449"/>
      </a:accent5>
      <a:accent6>
        <a:srgbClr val="000000"/>
      </a:accent6>
      <a:hlink>
        <a:srgbClr val="B9D5C6"/>
      </a:hlink>
      <a:folHlink>
        <a:srgbClr val="958C89"/>
      </a:folHlink>
    </a:clrScheme>
    <a:fontScheme name="2015 Westin Brand Fonts">
      <a:majorFont>
        <a:latin typeface="FreightDisp Pro Medium"/>
        <a:ea typeface=""/>
        <a:cs typeface=""/>
      </a:majorFont>
      <a:minorFont>
        <a:latin typeface="Graphik Starwoo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4731</TotalTime>
  <Words>233</Words>
  <Application>Microsoft Office PowerPoint</Application>
  <PresentationFormat>On-screen Show (4:3)</PresentationFormat>
  <Paragraphs>58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Georgia</vt:lpstr>
      <vt:lpstr>Graphik Starwood</vt:lpstr>
      <vt:lpstr>Lucida Grande</vt:lpstr>
      <vt:lpstr>Tahoma</vt:lpstr>
      <vt:lpstr>Times New Roman</vt:lpstr>
      <vt:lpstr>New Starwood Theme</vt:lpstr>
      <vt:lpstr>Packages and Shipping</vt:lpstr>
      <vt:lpstr>EXHIBITOR Package Label</vt:lpstr>
    </vt:vector>
  </TitlesOfParts>
  <Company>Starwood Hotels &amp; Resorts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Starwood Hotels &amp; Resorts</dc:creator>
  <cp:lastModifiedBy>Escobar, Stacie</cp:lastModifiedBy>
  <cp:revision>474</cp:revision>
  <cp:lastPrinted>2015-07-22T18:54:37Z</cp:lastPrinted>
  <dcterms:created xsi:type="dcterms:W3CDTF">2015-07-21T13:54:51Z</dcterms:created>
  <dcterms:modified xsi:type="dcterms:W3CDTF">2021-12-06T17:21:24Z</dcterms:modified>
</cp:coreProperties>
</file>