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3" r:id="rId1"/>
  </p:sldMasterIdLst>
  <p:notesMasterIdLst>
    <p:notesMasterId r:id="rId4"/>
  </p:notesMasterIdLst>
  <p:handoutMasterIdLst>
    <p:handoutMasterId r:id="rId5"/>
  </p:handoutMasterIdLst>
  <p:sldIdLst>
    <p:sldId id="521" r:id="rId2"/>
    <p:sldId id="534" r:id="rId3"/>
  </p:sldIdLst>
  <p:sldSz cx="9144000" cy="6858000" type="screen4x3"/>
  <p:notesSz cx="6858000" cy="9144000"/>
  <p:defaultTextStyle>
    <a:defPPr>
      <a:defRPr lang="en-US"/>
    </a:defPPr>
    <a:lvl1pPr marL="0" algn="l" defTabSz="914354" rtl="0" eaLnBrk="1" latinLnBrk="0" hangingPunct="1">
      <a:defRPr sz="1800" kern="1200">
        <a:solidFill>
          <a:schemeClr val="tx1"/>
        </a:solidFill>
        <a:latin typeface="+mn-lt"/>
        <a:ea typeface="+mn-ea"/>
        <a:cs typeface="+mn-cs"/>
      </a:defRPr>
    </a:lvl1pPr>
    <a:lvl2pPr marL="457177"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3"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7" algn="l" defTabSz="914354"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08">
          <p15:clr>
            <a:srgbClr val="A4A3A4"/>
          </p15:clr>
        </p15:guide>
        <p15:guide id="2" orient="horz" pos="435">
          <p15:clr>
            <a:srgbClr val="A4A3A4"/>
          </p15:clr>
        </p15:guide>
        <p15:guide id="3" orient="horz" pos="1592">
          <p15:clr>
            <a:srgbClr val="A4A3A4"/>
          </p15:clr>
        </p15:guide>
        <p15:guide id="4" orient="horz" pos="1151">
          <p15:clr>
            <a:srgbClr val="A4A3A4"/>
          </p15:clr>
        </p15:guide>
        <p15:guide id="5" orient="horz" pos="449">
          <p15:clr>
            <a:srgbClr val="A4A3A4"/>
          </p15:clr>
        </p15:guide>
        <p15:guide id="6" orient="horz" pos="3937">
          <p15:clr>
            <a:srgbClr val="A4A3A4"/>
          </p15:clr>
        </p15:guide>
        <p15:guide id="7" orient="horz" pos="1011">
          <p15:clr>
            <a:srgbClr val="A4A3A4"/>
          </p15:clr>
        </p15:guide>
        <p15:guide id="8" orient="horz" pos="1356">
          <p15:clr>
            <a:srgbClr val="A4A3A4"/>
          </p15:clr>
        </p15:guide>
        <p15:guide id="9" pos="5581">
          <p15:clr>
            <a:srgbClr val="A4A3A4"/>
          </p15:clr>
        </p15:guide>
        <p15:guide id="10" pos="179">
          <p15:clr>
            <a:srgbClr val="A4A3A4"/>
          </p15:clr>
        </p15:guide>
        <p15:guide id="11" pos="1515">
          <p15:clr>
            <a:srgbClr val="A4A3A4"/>
          </p15:clr>
        </p15:guide>
        <p15:guide id="12" pos="2001">
          <p15:clr>
            <a:srgbClr val="A4A3A4"/>
          </p15:clr>
        </p15:guide>
        <p15:guide id="13" pos="2884">
          <p15:clr>
            <a:srgbClr val="A4A3A4"/>
          </p15:clr>
        </p15:guide>
        <p15:guide id="14" pos="3383">
          <p15:clr>
            <a:srgbClr val="A4A3A4"/>
          </p15:clr>
        </p15:guide>
        <p15:guide id="15" pos="382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4149"/>
    <a:srgbClr val="313337"/>
    <a:srgbClr val="958C89"/>
    <a:srgbClr val="A36359"/>
    <a:srgbClr val="B9D6C6"/>
    <a:srgbClr val="203329"/>
    <a:srgbClr val="FEFE6B"/>
    <a:srgbClr val="404348"/>
    <a:srgbClr val="51555A"/>
    <a:srgbClr val="FFFF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31" autoAdjust="0"/>
    <p:restoredTop sz="97194" autoAdjust="0"/>
  </p:normalViewPr>
  <p:slideViewPr>
    <p:cSldViewPr snapToGrid="0" showGuides="1">
      <p:cViewPr varScale="1">
        <p:scale>
          <a:sx n="69" d="100"/>
          <a:sy n="69" d="100"/>
        </p:scale>
        <p:origin x="1412" y="44"/>
      </p:cViewPr>
      <p:guideLst>
        <p:guide orient="horz" pos="1508"/>
        <p:guide orient="horz" pos="435"/>
        <p:guide orient="horz" pos="1592"/>
        <p:guide orient="horz" pos="1151"/>
        <p:guide orient="horz" pos="449"/>
        <p:guide orient="horz" pos="3937"/>
        <p:guide orient="horz" pos="1011"/>
        <p:guide orient="horz" pos="1356"/>
        <p:guide pos="5581"/>
        <p:guide pos="179"/>
        <p:guide pos="1515"/>
        <p:guide pos="2001"/>
        <p:guide pos="2884"/>
        <p:guide pos="3383"/>
        <p:guide pos="3825"/>
      </p:guideLst>
    </p:cSldViewPr>
  </p:slideViewPr>
  <p:outlineViewPr>
    <p:cViewPr>
      <p:scale>
        <a:sx n="33" d="100"/>
        <a:sy n="33" d="100"/>
      </p:scale>
      <p:origin x="0" y="0"/>
    </p:cViewPr>
  </p:outlineViewPr>
  <p:notesTextViewPr>
    <p:cViewPr>
      <p:scale>
        <a:sx n="1" d="1"/>
        <a:sy n="1" d="1"/>
      </p:scale>
      <p:origin x="0" y="0"/>
    </p:cViewPr>
  </p:notesTextViewPr>
  <p:sorterViewPr>
    <p:cViewPr>
      <p:scale>
        <a:sx n="175" d="100"/>
        <a:sy n="1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Arial"/>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8080BA-A45F-364C-A2D1-57AB8BB6C37D}" type="datetimeFigureOut">
              <a:rPr lang="en-US" smtClean="0">
                <a:latin typeface="Arial"/>
              </a:rPr>
              <a:t>12/6/2021</a:t>
            </a:fld>
            <a:endParaRPr lang="en-US" dirty="0">
              <a:latin typeface="Arial"/>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Arial"/>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BC9D8E6-ED8B-484D-928E-8FE288CA7234}" type="slidenum">
              <a:rPr lang="en-US" smtClean="0">
                <a:latin typeface="Arial"/>
              </a:rPr>
              <a:t>‹#›</a:t>
            </a:fld>
            <a:endParaRPr lang="en-US" dirty="0">
              <a:latin typeface="Arial"/>
            </a:endParaRPr>
          </a:p>
        </p:txBody>
      </p:sp>
    </p:spTree>
    <p:extLst>
      <p:ext uri="{BB962C8B-B14F-4D97-AF65-F5344CB8AC3E}">
        <p14:creationId xmlns:p14="http://schemas.microsoft.com/office/powerpoint/2010/main" val="27662203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a:defRPr>
            </a:lvl1pPr>
          </a:lstStyle>
          <a:p>
            <a:fld id="{4CE25660-87C9-4946-A021-3A2DADC6FDA1}" type="datetimeFigureOut">
              <a:rPr lang="en-US" smtClean="0"/>
              <a:pPr/>
              <a:t>12/6/2021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a:defRPr>
            </a:lvl1pPr>
          </a:lstStyle>
          <a:p>
            <a:fld id="{1B732774-9F15-FD4B-8D75-634DF89DFCFF}" type="slidenum">
              <a:rPr lang="en-US" smtClean="0"/>
              <a:pPr/>
              <a:t>‹#›</a:t>
            </a:fld>
            <a:endParaRPr lang="en-US" dirty="0"/>
          </a:p>
        </p:txBody>
      </p:sp>
    </p:spTree>
    <p:extLst>
      <p:ext uri="{BB962C8B-B14F-4D97-AF65-F5344CB8AC3E}">
        <p14:creationId xmlns:p14="http://schemas.microsoft.com/office/powerpoint/2010/main" val="1734746406"/>
      </p:ext>
    </p:extLst>
  </p:cSld>
  <p:clrMap bg1="lt1" tx1="dk1" bg2="lt2" tx2="dk2" accent1="accent1" accent2="accent2" accent3="accent3" accent4="accent4" accent5="accent5" accent6="accent6" hlink="hlink" folHlink="folHlink"/>
  <p:hf hdr="0" ftr="0" dt="0"/>
  <p:notesStyle>
    <a:lvl1pPr marL="0" algn="l" defTabSz="320040" rtl="0" eaLnBrk="1" latinLnBrk="0" hangingPunct="1">
      <a:defRPr sz="800" kern="1200">
        <a:solidFill>
          <a:schemeClr val="tx1"/>
        </a:solidFill>
        <a:latin typeface="Arial"/>
        <a:ea typeface="+mn-ea"/>
        <a:cs typeface="+mn-cs"/>
      </a:defRPr>
    </a:lvl1pPr>
    <a:lvl2pPr marL="320040" algn="l" defTabSz="320040" rtl="0" eaLnBrk="1" latinLnBrk="0" hangingPunct="1">
      <a:defRPr sz="800" kern="1200">
        <a:solidFill>
          <a:schemeClr val="tx1"/>
        </a:solidFill>
        <a:latin typeface="Arial"/>
        <a:ea typeface="+mn-ea"/>
        <a:cs typeface="+mn-cs"/>
      </a:defRPr>
    </a:lvl2pPr>
    <a:lvl3pPr marL="640080" algn="l" defTabSz="320040" rtl="0" eaLnBrk="1" latinLnBrk="0" hangingPunct="1">
      <a:defRPr sz="800" kern="1200">
        <a:solidFill>
          <a:schemeClr val="tx1"/>
        </a:solidFill>
        <a:latin typeface="Arial"/>
        <a:ea typeface="+mn-ea"/>
        <a:cs typeface="+mn-cs"/>
      </a:defRPr>
    </a:lvl3pPr>
    <a:lvl4pPr marL="960120" algn="l" defTabSz="320040" rtl="0" eaLnBrk="1" latinLnBrk="0" hangingPunct="1">
      <a:defRPr sz="800" kern="1200">
        <a:solidFill>
          <a:schemeClr val="tx1"/>
        </a:solidFill>
        <a:latin typeface="Arial"/>
        <a:ea typeface="+mn-ea"/>
        <a:cs typeface="+mn-cs"/>
      </a:defRPr>
    </a:lvl4pPr>
    <a:lvl5pPr marL="1280160" algn="l" defTabSz="320040" rtl="0" eaLnBrk="1" latinLnBrk="0" hangingPunct="1">
      <a:defRPr sz="800" kern="1200">
        <a:solidFill>
          <a:schemeClr val="tx1"/>
        </a:solidFill>
        <a:latin typeface="Arial"/>
        <a:ea typeface="+mn-ea"/>
        <a:cs typeface="+mn-cs"/>
      </a:defRPr>
    </a:lvl5pPr>
    <a:lvl6pPr marL="1600200" algn="l" defTabSz="320040" rtl="0" eaLnBrk="1" latinLnBrk="0" hangingPunct="1">
      <a:defRPr sz="800" kern="1200">
        <a:solidFill>
          <a:schemeClr val="tx1"/>
        </a:solidFill>
        <a:latin typeface="+mn-lt"/>
        <a:ea typeface="+mn-ea"/>
        <a:cs typeface="+mn-cs"/>
      </a:defRPr>
    </a:lvl6pPr>
    <a:lvl7pPr marL="1920240" algn="l" defTabSz="320040" rtl="0" eaLnBrk="1" latinLnBrk="0" hangingPunct="1">
      <a:defRPr sz="800" kern="1200">
        <a:solidFill>
          <a:schemeClr val="tx1"/>
        </a:solidFill>
        <a:latin typeface="+mn-lt"/>
        <a:ea typeface="+mn-ea"/>
        <a:cs typeface="+mn-cs"/>
      </a:defRPr>
    </a:lvl7pPr>
    <a:lvl8pPr marL="2240280" algn="l" defTabSz="320040" rtl="0" eaLnBrk="1" latinLnBrk="0" hangingPunct="1">
      <a:defRPr sz="800" kern="1200">
        <a:solidFill>
          <a:schemeClr val="tx1"/>
        </a:solidFill>
        <a:latin typeface="+mn-lt"/>
        <a:ea typeface="+mn-ea"/>
        <a:cs typeface="+mn-cs"/>
      </a:defRPr>
    </a:lvl8pPr>
    <a:lvl9pPr marL="2560320" algn="l" defTabSz="320040" rtl="0" eaLnBrk="1" latinLnBrk="0" hangingPunct="1">
      <a:defRPr sz="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1"/>
      </p:bgRef>
    </p:bg>
    <p:spTree>
      <p:nvGrpSpPr>
        <p:cNvPr id="1" name=""/>
        <p:cNvGrpSpPr/>
        <p:nvPr/>
      </p:nvGrpSpPr>
      <p:grpSpPr>
        <a:xfrm>
          <a:off x="0" y="0"/>
          <a:ext cx="0" cy="0"/>
          <a:chOff x="0" y="0"/>
          <a:chExt cx="0" cy="0"/>
        </a:xfrm>
      </p:grpSpPr>
      <p:sp>
        <p:nvSpPr>
          <p:cNvPr id="8" name="Rectangle 7"/>
          <p:cNvSpPr/>
          <p:nvPr/>
        </p:nvSpPr>
        <p:spPr>
          <a:xfrm>
            <a:off x="0" y="6282532"/>
            <a:ext cx="9144000" cy="5754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endParaRPr lang="en-US" dirty="0">
              <a:solidFill>
                <a:srgbClr val="404347"/>
              </a:solidFill>
              <a:latin typeface="Arial"/>
            </a:endParaRPr>
          </a:p>
        </p:txBody>
      </p:sp>
      <p:sp>
        <p:nvSpPr>
          <p:cNvPr id="7" name="Content Placeholder 2"/>
          <p:cNvSpPr>
            <a:spLocks noGrp="1"/>
          </p:cNvSpPr>
          <p:nvPr>
            <p:ph idx="1" hasCustomPrompt="1"/>
          </p:nvPr>
        </p:nvSpPr>
        <p:spPr>
          <a:xfrm>
            <a:off x="208436" y="3244904"/>
            <a:ext cx="8624281" cy="1340931"/>
          </a:xfrm>
        </p:spPr>
        <p:txBody>
          <a:bodyPr>
            <a:normAutofit/>
          </a:bodyPr>
          <a:lstStyle>
            <a:lvl1pPr marL="0" indent="0">
              <a:buNone/>
              <a:defRPr sz="1600" b="0" i="0">
                <a:solidFill>
                  <a:srgbClr val="FFFFFF"/>
                </a:solidFill>
                <a:latin typeface="Arial"/>
                <a:cs typeface="Arial"/>
              </a:defRPr>
            </a:lvl1pPr>
            <a:lvl2pPr marL="280035" indent="0">
              <a:buNone/>
              <a:defRPr sz="1300">
                <a:solidFill>
                  <a:srgbClr val="56595E"/>
                </a:solidFill>
              </a:defRPr>
            </a:lvl2pPr>
            <a:lvl3pPr marL="560070" indent="0">
              <a:buNone/>
              <a:defRPr sz="1100">
                <a:solidFill>
                  <a:srgbClr val="56595E"/>
                </a:solidFill>
              </a:defRPr>
            </a:lvl3pPr>
            <a:lvl4pPr marL="756762" indent="0">
              <a:buNone/>
              <a:defRPr sz="1000">
                <a:solidFill>
                  <a:srgbClr val="56595E"/>
                </a:solidFill>
              </a:defRPr>
            </a:lvl4pPr>
            <a:lvl5pPr marL="954564" indent="0">
              <a:buNone/>
              <a:defRPr sz="1000">
                <a:solidFill>
                  <a:srgbClr val="56595E"/>
                </a:solidFill>
              </a:defRPr>
            </a:lvl5pPr>
          </a:lstStyle>
          <a:p>
            <a:pPr lvl="0"/>
            <a:r>
              <a:rPr lang="en-US" dirty="0" smtClean="0"/>
              <a:t>CLICK TO EDIT MASTER TEXT STYLES</a:t>
            </a:r>
            <a:endParaRPr lang="en-US" dirty="0"/>
          </a:p>
        </p:txBody>
      </p:sp>
      <p:sp>
        <p:nvSpPr>
          <p:cNvPr id="2" name="Title 1"/>
          <p:cNvSpPr>
            <a:spLocks noGrp="1"/>
          </p:cNvSpPr>
          <p:nvPr>
            <p:ph type="title"/>
          </p:nvPr>
        </p:nvSpPr>
        <p:spPr>
          <a:xfrm>
            <a:off x="211140" y="1868719"/>
            <a:ext cx="8637189" cy="1143000"/>
          </a:xfrm>
        </p:spPr>
        <p:txBody>
          <a:bodyPr anchor="b" anchorCtr="0">
            <a:normAutofit/>
          </a:bodyPr>
          <a:lstStyle>
            <a:lvl1pPr>
              <a:defRPr sz="3600" b="0" i="0">
                <a:solidFill>
                  <a:schemeClr val="tx1"/>
                </a:solidFill>
                <a:latin typeface="Georgia"/>
                <a:cs typeface="Georgia"/>
              </a:defRPr>
            </a:lvl1pPr>
          </a:lstStyle>
          <a:p>
            <a:r>
              <a:rPr lang="en-US" smtClean="0"/>
              <a:t>Click to edit Master title style</a:t>
            </a:r>
            <a:endParaRPr lang="en-US" dirty="0"/>
          </a:p>
        </p:txBody>
      </p:sp>
      <p:cxnSp>
        <p:nvCxnSpPr>
          <p:cNvPr id="6" name="Straight Connector 5"/>
          <p:cNvCxnSpPr/>
          <p:nvPr/>
        </p:nvCxnSpPr>
        <p:spPr>
          <a:xfrm flipH="1">
            <a:off x="374055" y="3575210"/>
            <a:ext cx="8398868"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4" name="Picture 3" descr="wesko-98023-Westin Hotels Resorts Brand Logo Knockout version Click.png"/>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290612" y="738357"/>
            <a:ext cx="879819" cy="238284"/>
          </a:xfrm>
          <a:prstGeom prst="rect">
            <a:avLst/>
          </a:prstGeom>
        </p:spPr>
      </p:pic>
      <p:grpSp>
        <p:nvGrpSpPr>
          <p:cNvPr id="9" name="Group 8"/>
          <p:cNvGrpSpPr/>
          <p:nvPr/>
        </p:nvGrpSpPr>
        <p:grpSpPr>
          <a:xfrm>
            <a:off x="284310" y="1257938"/>
            <a:ext cx="8571827" cy="1776081"/>
            <a:chOff x="454896" y="700275"/>
            <a:chExt cx="13714923" cy="2131297"/>
          </a:xfrm>
        </p:grpSpPr>
        <p:cxnSp>
          <p:nvCxnSpPr>
            <p:cNvPr id="10" name="Straight Connector 9"/>
            <p:cNvCxnSpPr/>
            <p:nvPr userDrawn="1"/>
          </p:nvCxnSpPr>
          <p:spPr>
            <a:xfrm flipH="1">
              <a:off x="454896" y="700275"/>
              <a:ext cx="13714923" cy="1805"/>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flipH="1">
              <a:off x="454896" y="2829767"/>
              <a:ext cx="13714923" cy="1805"/>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12" name="Rectangle 11"/>
          <p:cNvSpPr/>
          <p:nvPr userDrawn="1"/>
        </p:nvSpPr>
        <p:spPr>
          <a:xfrm>
            <a:off x="0" y="6282532"/>
            <a:ext cx="9144000" cy="5754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endParaRPr lang="en-US" dirty="0">
              <a:solidFill>
                <a:srgbClr val="404347"/>
              </a:solidFill>
              <a:latin typeface="Arial"/>
            </a:endParaRPr>
          </a:p>
        </p:txBody>
      </p:sp>
      <p:cxnSp>
        <p:nvCxnSpPr>
          <p:cNvPr id="13" name="Straight Connector 12"/>
          <p:cNvCxnSpPr/>
          <p:nvPr userDrawn="1"/>
        </p:nvCxnSpPr>
        <p:spPr>
          <a:xfrm flipH="1">
            <a:off x="374055" y="3575210"/>
            <a:ext cx="8398868"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4" name="Picture 13" descr="wesko-98023-Westin Hotels Resorts Brand Logo Knockout version Click.png"/>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290612" y="738357"/>
            <a:ext cx="879819" cy="238284"/>
          </a:xfrm>
          <a:prstGeom prst="rect">
            <a:avLst/>
          </a:prstGeom>
        </p:spPr>
      </p:pic>
      <p:grpSp>
        <p:nvGrpSpPr>
          <p:cNvPr id="15" name="Group 14"/>
          <p:cNvGrpSpPr/>
          <p:nvPr userDrawn="1"/>
        </p:nvGrpSpPr>
        <p:grpSpPr>
          <a:xfrm>
            <a:off x="284310" y="1257938"/>
            <a:ext cx="8571827" cy="1776081"/>
            <a:chOff x="454896" y="700275"/>
            <a:chExt cx="13714923" cy="2131297"/>
          </a:xfrm>
        </p:grpSpPr>
        <p:cxnSp>
          <p:nvCxnSpPr>
            <p:cNvPr id="16" name="Straight Connector 15"/>
            <p:cNvCxnSpPr/>
            <p:nvPr userDrawn="1"/>
          </p:nvCxnSpPr>
          <p:spPr>
            <a:xfrm flipH="1">
              <a:off x="454896" y="700275"/>
              <a:ext cx="13714923" cy="1805"/>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flipH="1">
              <a:off x="454896" y="2829767"/>
              <a:ext cx="13714923" cy="1805"/>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57585823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 TTL only">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02154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 TTL, Sub">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sp>
        <p:nvSpPr>
          <p:cNvPr id="5" name="Text Placeholder 4"/>
          <p:cNvSpPr>
            <a:spLocks noGrp="1"/>
          </p:cNvSpPr>
          <p:nvPr>
            <p:ph type="body" sz="quarter" idx="13"/>
          </p:nvPr>
        </p:nvSpPr>
        <p:spPr>
          <a:xfrm>
            <a:off x="215869" y="2311401"/>
            <a:ext cx="8390931" cy="403489"/>
          </a:xfrm>
        </p:spPr>
        <p:txBody>
          <a:bodyPr/>
          <a:lstStyle>
            <a:lvl1pPr>
              <a:defRPr b="1" i="0" cap="all">
                <a:latin typeface="Arial"/>
                <a:cs typeface="Arial"/>
              </a:defRPr>
            </a:lvl1pPr>
          </a:lstStyle>
          <a:p>
            <a:pPr lvl="0"/>
            <a:r>
              <a:rPr lang="en-US" smtClean="0"/>
              <a:t>Click to edit Master text styles</a:t>
            </a:r>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604918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ntent - TTL, Sub, Text">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216601" y="2754398"/>
            <a:ext cx="8493125" cy="339274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sp>
        <p:nvSpPr>
          <p:cNvPr id="5" name="Text Placeholder 4"/>
          <p:cNvSpPr>
            <a:spLocks noGrp="1"/>
          </p:cNvSpPr>
          <p:nvPr>
            <p:ph type="body" sz="quarter" idx="13"/>
          </p:nvPr>
        </p:nvSpPr>
        <p:spPr>
          <a:xfrm>
            <a:off x="218157" y="2311159"/>
            <a:ext cx="8390931" cy="403489"/>
          </a:xfrm>
        </p:spPr>
        <p:txBody>
          <a:bodyPr/>
          <a:lstStyle>
            <a:lvl1pPr>
              <a:defRPr b="1" i="0" cap="all">
                <a:latin typeface="Arial"/>
                <a:cs typeface="Arial"/>
              </a:defRPr>
            </a:lvl1pPr>
          </a:lstStyle>
          <a:p>
            <a:pPr lvl="0"/>
            <a:r>
              <a:rPr lang="en-US" smtClean="0"/>
              <a:t>Click to edit Master text styles</a:t>
            </a:r>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949894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 TTL, Text">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214313" y="2311401"/>
            <a:ext cx="8493125" cy="339274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7679682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TL, Text, 6 Image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grpSp>
        <p:nvGrpSpPr>
          <p:cNvPr id="17" name="Group 16"/>
          <p:cNvGrpSpPr/>
          <p:nvPr/>
        </p:nvGrpSpPr>
        <p:grpSpPr>
          <a:xfrm>
            <a:off x="284310" y="583563"/>
            <a:ext cx="8571827" cy="1672331"/>
            <a:chOff x="454896" y="700275"/>
            <a:chExt cx="13714923" cy="2006797"/>
          </a:xfrm>
        </p:grpSpPr>
        <p:cxnSp>
          <p:nvCxnSpPr>
            <p:cNvPr id="18" name="Straight Connector 17"/>
            <p:cNvCxnSpPr/>
            <p:nvPr userDrawn="1"/>
          </p:nvCxnSpPr>
          <p:spPr>
            <a:xfrm flipH="1">
              <a:off x="454896" y="700275"/>
              <a:ext cx="13714923" cy="180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flipH="1">
              <a:off x="454897" y="2707072"/>
              <a:ext cx="329477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8" name="Picture Placeholder 7"/>
          <p:cNvSpPr>
            <a:spLocks noGrp="1"/>
          </p:cNvSpPr>
          <p:nvPr>
            <p:ph type="pic" sz="quarter" idx="13"/>
          </p:nvPr>
        </p:nvSpPr>
        <p:spPr>
          <a:xfrm>
            <a:off x="2460285" y="3683001"/>
            <a:ext cx="2052579" cy="2792340"/>
          </a:xfrm>
          <a:solidFill>
            <a:schemeClr val="bg1">
              <a:lumMod val="60000"/>
              <a:lumOff val="40000"/>
            </a:schemeClr>
          </a:solidFill>
        </p:spPr>
        <p:txBody>
          <a:bodyPr/>
          <a:lstStyle/>
          <a:p>
            <a:r>
              <a:rPr lang="en-US" smtClean="0"/>
              <a:t>Click icon to add picture</a:t>
            </a:r>
            <a:endParaRPr lang="en-US"/>
          </a:p>
        </p:txBody>
      </p:sp>
      <p:sp>
        <p:nvSpPr>
          <p:cNvPr id="9" name="Picture Placeholder 7"/>
          <p:cNvSpPr>
            <a:spLocks noGrp="1"/>
          </p:cNvSpPr>
          <p:nvPr>
            <p:ph type="pic" sz="quarter" idx="14"/>
          </p:nvPr>
        </p:nvSpPr>
        <p:spPr>
          <a:xfrm>
            <a:off x="4624465" y="3683001"/>
            <a:ext cx="2054283" cy="2792340"/>
          </a:xfrm>
          <a:solidFill>
            <a:schemeClr val="bg1">
              <a:lumMod val="60000"/>
              <a:lumOff val="40000"/>
            </a:schemeClr>
          </a:solidFill>
        </p:spPr>
        <p:txBody>
          <a:bodyPr/>
          <a:lstStyle/>
          <a:p>
            <a:r>
              <a:rPr lang="en-US" smtClean="0"/>
              <a:t>Click icon to add picture</a:t>
            </a:r>
            <a:endParaRPr lang="en-US"/>
          </a:p>
        </p:txBody>
      </p:sp>
      <p:sp>
        <p:nvSpPr>
          <p:cNvPr id="10" name="Picture Placeholder 7"/>
          <p:cNvSpPr>
            <a:spLocks noGrp="1"/>
          </p:cNvSpPr>
          <p:nvPr>
            <p:ph type="pic" sz="quarter" idx="15"/>
          </p:nvPr>
        </p:nvSpPr>
        <p:spPr>
          <a:xfrm>
            <a:off x="6790349" y="3683001"/>
            <a:ext cx="2054283" cy="2792340"/>
          </a:xfrm>
          <a:solidFill>
            <a:schemeClr val="bg1">
              <a:lumMod val="60000"/>
              <a:lumOff val="40000"/>
            </a:schemeClr>
          </a:solidFill>
        </p:spPr>
        <p:txBody>
          <a:bodyPr/>
          <a:lstStyle/>
          <a:p>
            <a:r>
              <a:rPr lang="en-US" smtClean="0"/>
              <a:t>Click icon to add picture</a:t>
            </a:r>
            <a:endParaRPr lang="en-US"/>
          </a:p>
        </p:txBody>
      </p:sp>
      <p:sp>
        <p:nvSpPr>
          <p:cNvPr id="11" name="Picture Placeholder 7"/>
          <p:cNvSpPr>
            <a:spLocks noGrp="1"/>
          </p:cNvSpPr>
          <p:nvPr>
            <p:ph type="pic" sz="quarter" idx="16"/>
          </p:nvPr>
        </p:nvSpPr>
        <p:spPr>
          <a:xfrm>
            <a:off x="2460287" y="722789"/>
            <a:ext cx="2053348" cy="2795376"/>
          </a:xfrm>
          <a:solidFill>
            <a:schemeClr val="bg1">
              <a:lumMod val="60000"/>
              <a:lumOff val="40000"/>
            </a:schemeClr>
          </a:solidFill>
        </p:spPr>
        <p:txBody>
          <a:bodyPr/>
          <a:lstStyle/>
          <a:p>
            <a:r>
              <a:rPr lang="en-US" smtClean="0"/>
              <a:t>Click icon to add picture</a:t>
            </a:r>
            <a:endParaRPr lang="en-US" dirty="0"/>
          </a:p>
        </p:txBody>
      </p:sp>
      <p:sp>
        <p:nvSpPr>
          <p:cNvPr id="12" name="Picture Placeholder 7"/>
          <p:cNvSpPr>
            <a:spLocks noGrp="1"/>
          </p:cNvSpPr>
          <p:nvPr>
            <p:ph type="pic" sz="quarter" idx="17"/>
          </p:nvPr>
        </p:nvSpPr>
        <p:spPr>
          <a:xfrm>
            <a:off x="4623029" y="722789"/>
            <a:ext cx="2057929" cy="2795376"/>
          </a:xfrm>
          <a:solidFill>
            <a:schemeClr val="bg1">
              <a:lumMod val="60000"/>
              <a:lumOff val="40000"/>
            </a:schemeClr>
          </a:solidFill>
        </p:spPr>
        <p:txBody>
          <a:bodyPr/>
          <a:lstStyle/>
          <a:p>
            <a:r>
              <a:rPr lang="en-US" smtClean="0"/>
              <a:t>Click icon to add picture</a:t>
            </a:r>
            <a:endParaRPr lang="en-US" dirty="0"/>
          </a:p>
        </p:txBody>
      </p:sp>
      <p:sp>
        <p:nvSpPr>
          <p:cNvPr id="13" name="Picture Placeholder 7"/>
          <p:cNvSpPr>
            <a:spLocks noGrp="1"/>
          </p:cNvSpPr>
          <p:nvPr>
            <p:ph type="pic" sz="quarter" idx="18"/>
          </p:nvPr>
        </p:nvSpPr>
        <p:spPr>
          <a:xfrm>
            <a:off x="6790349" y="722789"/>
            <a:ext cx="2054283" cy="2795376"/>
          </a:xfrm>
          <a:solidFill>
            <a:schemeClr val="bg1">
              <a:lumMod val="60000"/>
              <a:lumOff val="40000"/>
            </a:schemeClr>
          </a:solidFill>
        </p:spPr>
        <p:txBody>
          <a:bodyPr/>
          <a:lstStyle/>
          <a:p>
            <a:r>
              <a:rPr lang="en-US" smtClean="0"/>
              <a:t>Click icon to add picture</a:t>
            </a:r>
            <a:endParaRPr lang="en-US" dirty="0"/>
          </a:p>
        </p:txBody>
      </p:sp>
      <p:sp>
        <p:nvSpPr>
          <p:cNvPr id="2" name="Title 1"/>
          <p:cNvSpPr>
            <a:spLocks noGrp="1"/>
          </p:cNvSpPr>
          <p:nvPr>
            <p:ph type="title"/>
          </p:nvPr>
        </p:nvSpPr>
        <p:spPr>
          <a:xfrm>
            <a:off x="209580" y="858997"/>
            <a:ext cx="2195099" cy="1333500"/>
          </a:xfrm>
        </p:spPr>
        <p:txBody>
          <a:bodyPr/>
          <a:lstStyle/>
          <a:p>
            <a:r>
              <a:rPr lang="en-US" smtClean="0"/>
              <a:t>Click to edit Master title style</a:t>
            </a:r>
            <a:endParaRPr lang="en-US" dirty="0"/>
          </a:p>
        </p:txBody>
      </p:sp>
      <p:sp>
        <p:nvSpPr>
          <p:cNvPr id="4" name="Text Placeholder 3"/>
          <p:cNvSpPr>
            <a:spLocks noGrp="1"/>
          </p:cNvSpPr>
          <p:nvPr>
            <p:ph type="body" sz="quarter" idx="19"/>
          </p:nvPr>
        </p:nvSpPr>
        <p:spPr>
          <a:xfrm>
            <a:off x="217446" y="2446310"/>
            <a:ext cx="2187233" cy="397079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3" name="TextBox 22"/>
          <p:cNvSpPr txBox="1"/>
          <p:nvPr/>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grpSp>
        <p:nvGrpSpPr>
          <p:cNvPr id="15" name="Group 14"/>
          <p:cNvGrpSpPr/>
          <p:nvPr userDrawn="1"/>
        </p:nvGrpSpPr>
        <p:grpSpPr>
          <a:xfrm>
            <a:off x="284310" y="583563"/>
            <a:ext cx="8571827" cy="1672331"/>
            <a:chOff x="454896" y="700275"/>
            <a:chExt cx="13714923" cy="2006797"/>
          </a:xfrm>
        </p:grpSpPr>
        <p:cxnSp>
          <p:nvCxnSpPr>
            <p:cNvPr id="16" name="Straight Connector 15"/>
            <p:cNvCxnSpPr/>
            <p:nvPr userDrawn="1"/>
          </p:nvCxnSpPr>
          <p:spPr>
            <a:xfrm flipH="1">
              <a:off x="454896" y="700275"/>
              <a:ext cx="13714923" cy="180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H="1">
              <a:off x="454897" y="2707072"/>
              <a:ext cx="329477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20" name="TextBox 19"/>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Tree>
    <p:extLst>
      <p:ext uri="{BB962C8B-B14F-4D97-AF65-F5344CB8AC3E}">
        <p14:creationId xmlns:p14="http://schemas.microsoft.com/office/powerpoint/2010/main" val="20271017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TL, Text, 1 Images">
    <p:spTree>
      <p:nvGrpSpPr>
        <p:cNvPr id="1" name=""/>
        <p:cNvGrpSpPr/>
        <p:nvPr/>
      </p:nvGrpSpPr>
      <p:grpSpPr>
        <a:xfrm>
          <a:off x="0" y="0"/>
          <a:ext cx="0" cy="0"/>
          <a:chOff x="0" y="0"/>
          <a:chExt cx="0" cy="0"/>
        </a:xfrm>
      </p:grpSpPr>
      <p:sp>
        <p:nvSpPr>
          <p:cNvPr id="11" name="Picture Placeholder 7"/>
          <p:cNvSpPr>
            <a:spLocks noGrp="1"/>
          </p:cNvSpPr>
          <p:nvPr>
            <p:ph type="pic" sz="quarter" idx="16"/>
          </p:nvPr>
        </p:nvSpPr>
        <p:spPr>
          <a:xfrm>
            <a:off x="3182892" y="722789"/>
            <a:ext cx="5673171" cy="5755535"/>
          </a:xfrm>
          <a:solidFill>
            <a:schemeClr val="bg1">
              <a:lumMod val="60000"/>
              <a:lumOff val="40000"/>
            </a:schemeClr>
          </a:solidFill>
        </p:spPr>
        <p:txBody>
          <a:bodyPr/>
          <a:lstStyle/>
          <a:p>
            <a:r>
              <a:rPr lang="en-US" smtClean="0"/>
              <a:t>Click icon to add picture</a:t>
            </a:r>
            <a:endParaRPr lang="en-US" dirty="0"/>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grpSp>
        <p:nvGrpSpPr>
          <p:cNvPr id="17" name="Group 16"/>
          <p:cNvGrpSpPr/>
          <p:nvPr/>
        </p:nvGrpSpPr>
        <p:grpSpPr>
          <a:xfrm>
            <a:off x="284310" y="583563"/>
            <a:ext cx="8571827" cy="1672331"/>
            <a:chOff x="454896" y="700275"/>
            <a:chExt cx="13714923" cy="2006797"/>
          </a:xfrm>
        </p:grpSpPr>
        <p:cxnSp>
          <p:nvCxnSpPr>
            <p:cNvPr id="18" name="Straight Connector 17"/>
            <p:cNvCxnSpPr/>
            <p:nvPr userDrawn="1"/>
          </p:nvCxnSpPr>
          <p:spPr>
            <a:xfrm flipH="1">
              <a:off x="454896" y="700275"/>
              <a:ext cx="13714923" cy="180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flipH="1">
              <a:off x="454897" y="2707072"/>
              <a:ext cx="4462272"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a:xfrm>
            <a:off x="209581" y="858997"/>
            <a:ext cx="2866769" cy="1333500"/>
          </a:xfrm>
        </p:spPr>
        <p:txBody>
          <a:bodyPr/>
          <a:lstStyle/>
          <a:p>
            <a:r>
              <a:rPr lang="en-US" smtClean="0"/>
              <a:t>Click to edit Master title style</a:t>
            </a:r>
            <a:endParaRPr lang="en-US" dirty="0"/>
          </a:p>
        </p:txBody>
      </p:sp>
      <p:sp>
        <p:nvSpPr>
          <p:cNvPr id="4" name="Text Placeholder 3"/>
          <p:cNvSpPr>
            <a:spLocks noGrp="1"/>
          </p:cNvSpPr>
          <p:nvPr>
            <p:ph type="body" sz="quarter" idx="19"/>
          </p:nvPr>
        </p:nvSpPr>
        <p:spPr>
          <a:xfrm>
            <a:off x="217445" y="2448646"/>
            <a:ext cx="2856496" cy="38906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3" name="TextBox 22"/>
          <p:cNvSpPr txBox="1"/>
          <p:nvPr/>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grpSp>
        <p:nvGrpSpPr>
          <p:cNvPr id="10" name="Group 9"/>
          <p:cNvGrpSpPr/>
          <p:nvPr userDrawn="1"/>
        </p:nvGrpSpPr>
        <p:grpSpPr>
          <a:xfrm>
            <a:off x="284310" y="583563"/>
            <a:ext cx="8571827" cy="1672331"/>
            <a:chOff x="454896" y="700275"/>
            <a:chExt cx="13714923" cy="2006797"/>
          </a:xfrm>
        </p:grpSpPr>
        <p:cxnSp>
          <p:nvCxnSpPr>
            <p:cNvPr id="12" name="Straight Connector 11"/>
            <p:cNvCxnSpPr/>
            <p:nvPr userDrawn="1"/>
          </p:nvCxnSpPr>
          <p:spPr>
            <a:xfrm flipH="1">
              <a:off x="454896" y="700275"/>
              <a:ext cx="13714923" cy="180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flipH="1">
              <a:off x="454897" y="2707072"/>
              <a:ext cx="4462272"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14" name="TextBox 13"/>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Tree>
    <p:extLst>
      <p:ext uri="{BB962C8B-B14F-4D97-AF65-F5344CB8AC3E}">
        <p14:creationId xmlns:p14="http://schemas.microsoft.com/office/powerpoint/2010/main" val="24329423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1_TTL, Text, 4 Images">
    <p:spTree>
      <p:nvGrpSpPr>
        <p:cNvPr id="1" name=""/>
        <p:cNvGrpSpPr/>
        <p:nvPr/>
      </p:nvGrpSpPr>
      <p:grpSpPr>
        <a:xfrm>
          <a:off x="0" y="0"/>
          <a:ext cx="0" cy="0"/>
          <a:chOff x="0" y="0"/>
          <a:chExt cx="0" cy="0"/>
        </a:xfrm>
      </p:grpSpPr>
      <p:sp>
        <p:nvSpPr>
          <p:cNvPr id="11" name="Picture Placeholder 7"/>
          <p:cNvSpPr>
            <a:spLocks noGrp="1"/>
          </p:cNvSpPr>
          <p:nvPr>
            <p:ph type="pic" sz="quarter" idx="16"/>
          </p:nvPr>
        </p:nvSpPr>
        <p:spPr>
          <a:xfrm>
            <a:off x="3182892" y="722789"/>
            <a:ext cx="2764709" cy="2823305"/>
          </a:xfrm>
          <a:solidFill>
            <a:schemeClr val="bg1">
              <a:lumMod val="60000"/>
              <a:lumOff val="40000"/>
            </a:schemeClr>
          </a:solidFill>
        </p:spPr>
        <p:txBody>
          <a:bodyPr/>
          <a:lstStyle/>
          <a:p>
            <a:r>
              <a:rPr lang="en-US" smtClean="0"/>
              <a:t>Click icon to add picture</a:t>
            </a:r>
            <a:endParaRPr lang="en-US" dirty="0"/>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grpSp>
        <p:nvGrpSpPr>
          <p:cNvPr id="17" name="Group 16"/>
          <p:cNvGrpSpPr/>
          <p:nvPr/>
        </p:nvGrpSpPr>
        <p:grpSpPr>
          <a:xfrm>
            <a:off x="284310" y="583563"/>
            <a:ext cx="8571827" cy="1672331"/>
            <a:chOff x="454896" y="700275"/>
            <a:chExt cx="13714923" cy="2006797"/>
          </a:xfrm>
        </p:grpSpPr>
        <p:cxnSp>
          <p:nvCxnSpPr>
            <p:cNvPr id="18" name="Straight Connector 17"/>
            <p:cNvCxnSpPr/>
            <p:nvPr userDrawn="1"/>
          </p:nvCxnSpPr>
          <p:spPr>
            <a:xfrm flipH="1">
              <a:off x="454896" y="700275"/>
              <a:ext cx="13714923" cy="180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flipH="1">
              <a:off x="454897" y="2707072"/>
              <a:ext cx="4462272"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a:xfrm>
            <a:off x="209581" y="858997"/>
            <a:ext cx="2866769" cy="1333500"/>
          </a:xfrm>
        </p:spPr>
        <p:txBody>
          <a:bodyPr/>
          <a:lstStyle/>
          <a:p>
            <a:r>
              <a:rPr lang="en-US" smtClean="0"/>
              <a:t>Click to edit Master title style</a:t>
            </a:r>
            <a:endParaRPr lang="en-US" dirty="0"/>
          </a:p>
        </p:txBody>
      </p:sp>
      <p:sp>
        <p:nvSpPr>
          <p:cNvPr id="4" name="Text Placeholder 3"/>
          <p:cNvSpPr>
            <a:spLocks noGrp="1"/>
          </p:cNvSpPr>
          <p:nvPr>
            <p:ph type="body" sz="quarter" idx="19"/>
          </p:nvPr>
        </p:nvSpPr>
        <p:spPr>
          <a:xfrm>
            <a:off x="217445" y="2448646"/>
            <a:ext cx="2856496" cy="38906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3" name="TextBox 22"/>
          <p:cNvSpPr txBox="1"/>
          <p:nvPr/>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cs typeface="Graphik Starwood"/>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
        <p:nvSpPr>
          <p:cNvPr id="10" name="Picture Placeholder 7"/>
          <p:cNvSpPr>
            <a:spLocks noGrp="1"/>
          </p:cNvSpPr>
          <p:nvPr>
            <p:ph type="pic" sz="quarter" idx="20"/>
          </p:nvPr>
        </p:nvSpPr>
        <p:spPr>
          <a:xfrm>
            <a:off x="6077947" y="722789"/>
            <a:ext cx="2773853" cy="2823305"/>
          </a:xfrm>
          <a:solidFill>
            <a:schemeClr val="bg1">
              <a:lumMod val="60000"/>
              <a:lumOff val="40000"/>
            </a:schemeClr>
          </a:solidFill>
        </p:spPr>
        <p:txBody>
          <a:bodyPr/>
          <a:lstStyle/>
          <a:p>
            <a:r>
              <a:rPr lang="en-US" smtClean="0"/>
              <a:t>Click icon to add picture</a:t>
            </a:r>
            <a:endParaRPr lang="en-US" dirty="0"/>
          </a:p>
        </p:txBody>
      </p:sp>
      <p:sp>
        <p:nvSpPr>
          <p:cNvPr id="12" name="Picture Placeholder 7"/>
          <p:cNvSpPr>
            <a:spLocks noGrp="1"/>
          </p:cNvSpPr>
          <p:nvPr>
            <p:ph type="pic" sz="quarter" idx="21"/>
          </p:nvPr>
        </p:nvSpPr>
        <p:spPr>
          <a:xfrm>
            <a:off x="3182892" y="3659926"/>
            <a:ext cx="2764709" cy="2821838"/>
          </a:xfrm>
          <a:solidFill>
            <a:schemeClr val="bg1">
              <a:lumMod val="60000"/>
              <a:lumOff val="40000"/>
            </a:schemeClr>
          </a:solidFill>
        </p:spPr>
        <p:txBody>
          <a:bodyPr/>
          <a:lstStyle/>
          <a:p>
            <a:r>
              <a:rPr lang="en-US" smtClean="0"/>
              <a:t>Click icon to add picture</a:t>
            </a:r>
            <a:endParaRPr lang="en-US" dirty="0"/>
          </a:p>
        </p:txBody>
      </p:sp>
      <p:sp>
        <p:nvSpPr>
          <p:cNvPr id="13" name="Picture Placeholder 7"/>
          <p:cNvSpPr>
            <a:spLocks noGrp="1"/>
          </p:cNvSpPr>
          <p:nvPr>
            <p:ph type="pic" sz="quarter" idx="22"/>
          </p:nvPr>
        </p:nvSpPr>
        <p:spPr>
          <a:xfrm>
            <a:off x="6066782" y="3659926"/>
            <a:ext cx="2773853" cy="2821838"/>
          </a:xfrm>
          <a:solidFill>
            <a:schemeClr val="bg1">
              <a:lumMod val="60000"/>
              <a:lumOff val="40000"/>
            </a:schemeClr>
          </a:solidFill>
        </p:spPr>
        <p:txBody>
          <a:bodyPr/>
          <a:lstStyle/>
          <a:p>
            <a:r>
              <a:rPr lang="en-US" smtClean="0"/>
              <a:t>Click icon to add picture</a:t>
            </a:r>
            <a:endParaRPr lang="en-US" dirty="0"/>
          </a:p>
        </p:txBody>
      </p:sp>
      <p:grpSp>
        <p:nvGrpSpPr>
          <p:cNvPr id="14" name="Group 13"/>
          <p:cNvGrpSpPr/>
          <p:nvPr userDrawn="1"/>
        </p:nvGrpSpPr>
        <p:grpSpPr>
          <a:xfrm>
            <a:off x="284310" y="583563"/>
            <a:ext cx="8571827" cy="1672331"/>
            <a:chOff x="454896" y="700275"/>
            <a:chExt cx="13714923" cy="2006797"/>
          </a:xfrm>
        </p:grpSpPr>
        <p:cxnSp>
          <p:nvCxnSpPr>
            <p:cNvPr id="15" name="Straight Connector 14"/>
            <p:cNvCxnSpPr/>
            <p:nvPr userDrawn="1"/>
          </p:nvCxnSpPr>
          <p:spPr>
            <a:xfrm flipH="1">
              <a:off x="454896" y="700275"/>
              <a:ext cx="13714923" cy="180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userDrawn="1"/>
          </p:nvCxnSpPr>
          <p:spPr>
            <a:xfrm flipH="1">
              <a:off x="454897" y="2707072"/>
              <a:ext cx="4462272"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19" name="TextBox 18"/>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cs typeface="Graphik Starwood"/>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Tree>
    <p:extLst>
      <p:ext uri="{BB962C8B-B14F-4D97-AF65-F5344CB8AC3E}">
        <p14:creationId xmlns:p14="http://schemas.microsoft.com/office/powerpoint/2010/main" val="24446596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TTL, Text, 1 Tall Image">
    <p:spTree>
      <p:nvGrpSpPr>
        <p:cNvPr id="1" name=""/>
        <p:cNvGrpSpPr/>
        <p:nvPr/>
      </p:nvGrpSpPr>
      <p:grpSpPr>
        <a:xfrm>
          <a:off x="0" y="0"/>
          <a:ext cx="0" cy="0"/>
          <a:chOff x="0" y="0"/>
          <a:chExt cx="0" cy="0"/>
        </a:xfrm>
      </p:grpSpPr>
      <p:sp>
        <p:nvSpPr>
          <p:cNvPr id="11" name="Picture Placeholder 7"/>
          <p:cNvSpPr>
            <a:spLocks noGrp="1"/>
          </p:cNvSpPr>
          <p:nvPr>
            <p:ph type="pic" sz="quarter" idx="16"/>
          </p:nvPr>
        </p:nvSpPr>
        <p:spPr>
          <a:xfrm>
            <a:off x="6070060" y="722789"/>
            <a:ext cx="2786003" cy="5755535"/>
          </a:xfrm>
          <a:solidFill>
            <a:schemeClr val="bg1">
              <a:lumMod val="60000"/>
              <a:lumOff val="40000"/>
            </a:schemeClr>
          </a:solidFill>
        </p:spPr>
        <p:txBody>
          <a:bodyPr/>
          <a:lstStyle/>
          <a:p>
            <a:r>
              <a:rPr lang="en-US" smtClean="0"/>
              <a:t>Click icon to add picture</a:t>
            </a:r>
            <a:endParaRPr lang="en-US" dirty="0"/>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cxnSp>
        <p:nvCxnSpPr>
          <p:cNvPr id="18" name="Straight Connector 17"/>
          <p:cNvCxnSpPr/>
          <p:nvPr/>
        </p:nvCxnSpPr>
        <p:spPr>
          <a:xfrm flipH="1">
            <a:off x="284310" y="583563"/>
            <a:ext cx="8571827" cy="1504"/>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284163" y="1989013"/>
            <a:ext cx="5669017"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ext Placeholder 3"/>
          <p:cNvSpPr>
            <a:spLocks noGrp="1"/>
          </p:cNvSpPr>
          <p:nvPr>
            <p:ph type="body" sz="quarter" idx="19"/>
          </p:nvPr>
        </p:nvSpPr>
        <p:spPr>
          <a:xfrm>
            <a:off x="206403" y="2312212"/>
            <a:ext cx="5730920" cy="38906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3" name="TextBox 22"/>
          <p:cNvSpPr txBox="1"/>
          <p:nvPr/>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
        <p:nvSpPr>
          <p:cNvPr id="3" name="Title 2"/>
          <p:cNvSpPr>
            <a:spLocks noGrp="1"/>
          </p:cNvSpPr>
          <p:nvPr>
            <p:ph type="title"/>
          </p:nvPr>
        </p:nvSpPr>
        <p:spPr>
          <a:xfrm>
            <a:off x="209579" y="598177"/>
            <a:ext cx="5717229" cy="1333500"/>
          </a:xfrm>
        </p:spPr>
        <p:txBody>
          <a:bodyPr/>
          <a:lstStyle/>
          <a:p>
            <a:r>
              <a:rPr lang="en-US" smtClean="0"/>
              <a:t>Click to edit Master title style</a:t>
            </a:r>
            <a:endParaRPr lang="en-US" dirty="0"/>
          </a:p>
        </p:txBody>
      </p:sp>
      <p:cxnSp>
        <p:nvCxnSpPr>
          <p:cNvPr id="9" name="Straight Connector 8"/>
          <p:cNvCxnSpPr/>
          <p:nvPr userDrawn="1"/>
        </p:nvCxnSpPr>
        <p:spPr>
          <a:xfrm flipH="1">
            <a:off x="284310" y="583563"/>
            <a:ext cx="8571827" cy="1504"/>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flipH="1">
            <a:off x="284163" y="1989013"/>
            <a:ext cx="5669017"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2" name="Text Placeholder 3"/>
          <p:cNvSpPr>
            <a:spLocks noGrp="1"/>
          </p:cNvSpPr>
          <p:nvPr>
            <p:ph type="body" sz="quarter" idx="19"/>
          </p:nvPr>
        </p:nvSpPr>
        <p:spPr>
          <a:xfrm>
            <a:off x="206403" y="2312212"/>
            <a:ext cx="5730920" cy="389069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Box 12"/>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Tree>
    <p:extLst>
      <p:ext uri="{BB962C8B-B14F-4D97-AF65-F5344CB8AC3E}">
        <p14:creationId xmlns:p14="http://schemas.microsoft.com/office/powerpoint/2010/main" val="8235638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3 Images">
    <p:spTree>
      <p:nvGrpSpPr>
        <p:cNvPr id="1" name=""/>
        <p:cNvGrpSpPr/>
        <p:nvPr/>
      </p:nvGrpSpPr>
      <p:grpSpPr>
        <a:xfrm>
          <a:off x="0" y="0"/>
          <a:ext cx="0" cy="0"/>
          <a:chOff x="0" y="0"/>
          <a:chExt cx="0" cy="0"/>
        </a:xfrm>
      </p:grpSpPr>
      <p:sp>
        <p:nvSpPr>
          <p:cNvPr id="4" name="Picture Placeholder 7"/>
          <p:cNvSpPr>
            <a:spLocks noGrp="1"/>
          </p:cNvSpPr>
          <p:nvPr>
            <p:ph type="pic" sz="quarter" idx="15"/>
          </p:nvPr>
        </p:nvSpPr>
        <p:spPr>
          <a:xfrm>
            <a:off x="293689" y="2141539"/>
            <a:ext cx="2777489" cy="4329167"/>
          </a:xfrm>
          <a:solidFill>
            <a:srgbClr val="989BA0"/>
          </a:solidFill>
        </p:spPr>
        <p:txBody>
          <a:bodyPr/>
          <a:lstStyle/>
          <a:p>
            <a:r>
              <a:rPr lang="en-US" smtClean="0"/>
              <a:t>Click icon to add picture</a:t>
            </a:r>
            <a:endParaRPr lang="en-US" dirty="0"/>
          </a:p>
        </p:txBody>
      </p:sp>
      <p:sp>
        <p:nvSpPr>
          <p:cNvPr id="5" name="Picture Placeholder 7"/>
          <p:cNvSpPr>
            <a:spLocks noGrp="1"/>
          </p:cNvSpPr>
          <p:nvPr>
            <p:ph type="pic" sz="quarter" idx="16"/>
          </p:nvPr>
        </p:nvSpPr>
        <p:spPr>
          <a:xfrm>
            <a:off x="3180501" y="2141016"/>
            <a:ext cx="2777489" cy="4319512"/>
          </a:xfrm>
          <a:solidFill>
            <a:srgbClr val="989BA0"/>
          </a:solidFill>
        </p:spPr>
        <p:txBody>
          <a:bodyPr/>
          <a:lstStyle/>
          <a:p>
            <a:r>
              <a:rPr lang="en-US" smtClean="0"/>
              <a:t>Click icon to add picture</a:t>
            </a:r>
            <a:endParaRPr lang="en-US" dirty="0"/>
          </a:p>
        </p:txBody>
      </p:sp>
      <p:sp>
        <p:nvSpPr>
          <p:cNvPr id="7" name="Picture Placeholder 7"/>
          <p:cNvSpPr>
            <a:spLocks noGrp="1"/>
          </p:cNvSpPr>
          <p:nvPr>
            <p:ph type="pic" sz="quarter" idx="17"/>
          </p:nvPr>
        </p:nvSpPr>
        <p:spPr>
          <a:xfrm>
            <a:off x="6067314" y="2141016"/>
            <a:ext cx="2777489" cy="4328657"/>
          </a:xfrm>
          <a:solidFill>
            <a:srgbClr val="989BA0"/>
          </a:solidFill>
        </p:spPr>
        <p:txBody>
          <a:bodyPr/>
          <a:lstStyle/>
          <a:p>
            <a:r>
              <a:rPr lang="en-US" smtClean="0"/>
              <a:t>Click icon to add picture</a:t>
            </a:r>
            <a:endParaRPr lang="en-US"/>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5119929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3 Images w Captions">
    <p:spTree>
      <p:nvGrpSpPr>
        <p:cNvPr id="1" name=""/>
        <p:cNvGrpSpPr/>
        <p:nvPr/>
      </p:nvGrpSpPr>
      <p:grpSpPr>
        <a:xfrm>
          <a:off x="0" y="0"/>
          <a:ext cx="0" cy="0"/>
          <a:chOff x="0" y="0"/>
          <a:chExt cx="0" cy="0"/>
        </a:xfrm>
      </p:grpSpPr>
      <p:sp>
        <p:nvSpPr>
          <p:cNvPr id="4" name="Picture Placeholder 7"/>
          <p:cNvSpPr>
            <a:spLocks noGrp="1"/>
          </p:cNvSpPr>
          <p:nvPr>
            <p:ph type="pic" sz="quarter" idx="15"/>
          </p:nvPr>
        </p:nvSpPr>
        <p:spPr>
          <a:xfrm>
            <a:off x="284165" y="712787"/>
            <a:ext cx="2777489" cy="5537264"/>
          </a:xfrm>
          <a:solidFill>
            <a:srgbClr val="989BA0"/>
          </a:solidFill>
        </p:spPr>
        <p:txBody>
          <a:bodyPr/>
          <a:lstStyle/>
          <a:p>
            <a:r>
              <a:rPr lang="en-US" smtClean="0"/>
              <a:t>Click icon to add picture</a:t>
            </a:r>
            <a:endParaRPr lang="en-US" dirty="0"/>
          </a:p>
        </p:txBody>
      </p:sp>
      <p:sp>
        <p:nvSpPr>
          <p:cNvPr id="5" name="Picture Placeholder 7"/>
          <p:cNvSpPr>
            <a:spLocks noGrp="1"/>
          </p:cNvSpPr>
          <p:nvPr>
            <p:ph type="pic" sz="quarter" idx="16"/>
          </p:nvPr>
        </p:nvSpPr>
        <p:spPr>
          <a:xfrm>
            <a:off x="3180501" y="712789"/>
            <a:ext cx="2777489" cy="5537199"/>
          </a:xfrm>
          <a:solidFill>
            <a:srgbClr val="989BA0"/>
          </a:solidFill>
        </p:spPr>
        <p:txBody>
          <a:bodyPr/>
          <a:lstStyle/>
          <a:p>
            <a:r>
              <a:rPr lang="en-US" smtClean="0"/>
              <a:t>Click icon to add picture</a:t>
            </a:r>
            <a:endParaRPr lang="en-US"/>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cxnSp>
        <p:nvCxnSpPr>
          <p:cNvPr id="8" name="Straight Connector 7"/>
          <p:cNvCxnSpPr/>
          <p:nvPr/>
        </p:nvCxnSpPr>
        <p:spPr>
          <a:xfrm flipH="1">
            <a:off x="284310" y="583563"/>
            <a:ext cx="8571827" cy="1504"/>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
        <p:nvSpPr>
          <p:cNvPr id="14" name="Picture Placeholder 7"/>
          <p:cNvSpPr>
            <a:spLocks noGrp="1"/>
          </p:cNvSpPr>
          <p:nvPr>
            <p:ph type="pic" sz="quarter" idx="22"/>
          </p:nvPr>
        </p:nvSpPr>
        <p:spPr>
          <a:xfrm>
            <a:off x="6072189" y="690563"/>
            <a:ext cx="2777489" cy="5556285"/>
          </a:xfrm>
          <a:solidFill>
            <a:srgbClr val="989BA0"/>
          </a:solidFill>
        </p:spPr>
        <p:txBody>
          <a:bodyPr/>
          <a:lstStyle/>
          <a:p>
            <a:r>
              <a:rPr lang="en-US" smtClean="0"/>
              <a:t>Click icon to add picture</a:t>
            </a:r>
            <a:endParaRPr lang="en-US" dirty="0"/>
          </a:p>
        </p:txBody>
      </p:sp>
      <p:sp>
        <p:nvSpPr>
          <p:cNvPr id="11" name="Text Placeholder 8"/>
          <p:cNvSpPr>
            <a:spLocks noGrp="1"/>
          </p:cNvSpPr>
          <p:nvPr>
            <p:ph type="body" sz="quarter" idx="18"/>
          </p:nvPr>
        </p:nvSpPr>
        <p:spPr>
          <a:xfrm>
            <a:off x="205586" y="6237262"/>
            <a:ext cx="2843609" cy="292141"/>
          </a:xfrm>
        </p:spPr>
        <p:txBody>
          <a:bodyPr>
            <a:noAutofit/>
          </a:bodyPr>
          <a:lstStyle>
            <a:lvl1pPr>
              <a:spcBef>
                <a:spcPts val="560"/>
              </a:spcBef>
              <a:defRPr sz="800"/>
            </a:lvl1pPr>
            <a:lvl2pPr>
              <a:defRPr sz="800"/>
            </a:lvl2pPr>
            <a:lvl3pPr>
              <a:defRPr sz="800"/>
            </a:lvl3pPr>
            <a:lvl4pPr>
              <a:defRPr sz="800"/>
            </a:lvl4pPr>
            <a:lvl5pPr>
              <a:defRPr sz="800"/>
            </a:lvl5pPr>
          </a:lstStyle>
          <a:p>
            <a:pPr lvl="0"/>
            <a:r>
              <a:rPr lang="en-US" smtClean="0"/>
              <a:t>Click to edit Master text styles</a:t>
            </a:r>
          </a:p>
        </p:txBody>
      </p:sp>
      <p:sp>
        <p:nvSpPr>
          <p:cNvPr id="15" name="Text Placeholder 8"/>
          <p:cNvSpPr>
            <a:spLocks noGrp="1"/>
          </p:cNvSpPr>
          <p:nvPr>
            <p:ph type="body" sz="quarter" idx="19"/>
          </p:nvPr>
        </p:nvSpPr>
        <p:spPr>
          <a:xfrm>
            <a:off x="3103194" y="6237262"/>
            <a:ext cx="2843609" cy="292141"/>
          </a:xfrm>
        </p:spPr>
        <p:txBody>
          <a:bodyPr>
            <a:noAutofit/>
          </a:bodyPr>
          <a:lstStyle>
            <a:lvl1pPr>
              <a:spcBef>
                <a:spcPts val="560"/>
              </a:spcBef>
              <a:defRPr sz="800"/>
            </a:lvl1pPr>
            <a:lvl2pPr>
              <a:defRPr sz="800"/>
            </a:lvl2pPr>
            <a:lvl3pPr>
              <a:defRPr sz="800"/>
            </a:lvl3pPr>
            <a:lvl4pPr>
              <a:defRPr sz="800"/>
            </a:lvl4pPr>
            <a:lvl5pPr>
              <a:defRPr sz="800"/>
            </a:lvl5pPr>
          </a:lstStyle>
          <a:p>
            <a:pPr lvl="0"/>
            <a:r>
              <a:rPr lang="en-US" smtClean="0"/>
              <a:t>Click to edit Master text styles</a:t>
            </a:r>
          </a:p>
        </p:txBody>
      </p:sp>
      <p:sp>
        <p:nvSpPr>
          <p:cNvPr id="16" name="Text Placeholder 8"/>
          <p:cNvSpPr>
            <a:spLocks noGrp="1"/>
          </p:cNvSpPr>
          <p:nvPr>
            <p:ph type="body" sz="quarter" idx="20"/>
          </p:nvPr>
        </p:nvSpPr>
        <p:spPr>
          <a:xfrm>
            <a:off x="5995241" y="6237262"/>
            <a:ext cx="2843609" cy="292141"/>
          </a:xfrm>
        </p:spPr>
        <p:txBody>
          <a:bodyPr>
            <a:noAutofit/>
          </a:bodyPr>
          <a:lstStyle>
            <a:lvl1pPr>
              <a:spcBef>
                <a:spcPts val="560"/>
              </a:spcBef>
              <a:defRPr sz="800"/>
            </a:lvl1pPr>
            <a:lvl2pPr>
              <a:defRPr sz="800"/>
            </a:lvl2pPr>
            <a:lvl3pPr>
              <a:defRPr sz="800"/>
            </a:lvl3pPr>
            <a:lvl4pPr>
              <a:defRPr sz="800"/>
            </a:lvl4pPr>
            <a:lvl5pPr>
              <a:defRPr sz="800"/>
            </a:lvl5pPr>
          </a:lstStyle>
          <a:p>
            <a:pPr lvl="0"/>
            <a:r>
              <a:rPr lang="en-US" smtClean="0"/>
              <a:t>Click to edit Master text styles</a:t>
            </a:r>
          </a:p>
        </p:txBody>
      </p:sp>
      <p:cxnSp>
        <p:nvCxnSpPr>
          <p:cNvPr id="12" name="Straight Connector 11"/>
          <p:cNvCxnSpPr/>
          <p:nvPr userDrawn="1"/>
        </p:nvCxnSpPr>
        <p:spPr>
          <a:xfrm flipH="1">
            <a:off x="284310" y="583563"/>
            <a:ext cx="8571827" cy="1504"/>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7" name="TextBox 16"/>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Tree>
    <p:extLst>
      <p:ext uri="{BB962C8B-B14F-4D97-AF65-F5344CB8AC3E}">
        <p14:creationId xmlns:p14="http://schemas.microsoft.com/office/powerpoint/2010/main" val="1327442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w Image">
    <p:bg>
      <p:bgPr>
        <a:solidFill>
          <a:srgbClr val="51555A"/>
        </a:solidFill>
        <a:effectLst/>
      </p:bgPr>
    </p:bg>
    <p:spTree>
      <p:nvGrpSpPr>
        <p:cNvPr id="1" name=""/>
        <p:cNvGrpSpPr/>
        <p:nvPr/>
      </p:nvGrpSpPr>
      <p:grpSpPr>
        <a:xfrm>
          <a:off x="0" y="0"/>
          <a:ext cx="0" cy="0"/>
          <a:chOff x="0" y="0"/>
          <a:chExt cx="0" cy="0"/>
        </a:xfrm>
      </p:grpSpPr>
      <p:sp>
        <p:nvSpPr>
          <p:cNvPr id="12" name="Picture Placeholder 7"/>
          <p:cNvSpPr>
            <a:spLocks noGrp="1"/>
          </p:cNvSpPr>
          <p:nvPr>
            <p:ph type="pic" sz="quarter" idx="13"/>
          </p:nvPr>
        </p:nvSpPr>
        <p:spPr>
          <a:xfrm>
            <a:off x="0" y="0"/>
            <a:ext cx="9144000" cy="6282532"/>
          </a:xfrm>
          <a:solidFill>
            <a:srgbClr val="989BA0"/>
          </a:solidFill>
        </p:spPr>
        <p:txBody>
          <a:bodyPr/>
          <a:lstStyle/>
          <a:p>
            <a:r>
              <a:rPr lang="en-US" smtClean="0"/>
              <a:t>Click icon to add picture</a:t>
            </a:r>
            <a:endParaRPr lang="en-US"/>
          </a:p>
        </p:txBody>
      </p:sp>
      <p:sp>
        <p:nvSpPr>
          <p:cNvPr id="8" name="Rectangle 7"/>
          <p:cNvSpPr/>
          <p:nvPr/>
        </p:nvSpPr>
        <p:spPr>
          <a:xfrm>
            <a:off x="0" y="6282532"/>
            <a:ext cx="9144000" cy="5754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endParaRPr lang="en-US" dirty="0">
              <a:solidFill>
                <a:srgbClr val="404347"/>
              </a:solidFill>
              <a:latin typeface="Arial"/>
            </a:endParaRPr>
          </a:p>
        </p:txBody>
      </p:sp>
      <p:sp>
        <p:nvSpPr>
          <p:cNvPr id="7" name="Content Placeholder 2"/>
          <p:cNvSpPr>
            <a:spLocks noGrp="1"/>
          </p:cNvSpPr>
          <p:nvPr>
            <p:ph idx="1" hasCustomPrompt="1"/>
          </p:nvPr>
        </p:nvSpPr>
        <p:spPr>
          <a:xfrm>
            <a:off x="208436" y="3244904"/>
            <a:ext cx="8624281" cy="1340931"/>
          </a:xfrm>
        </p:spPr>
        <p:txBody>
          <a:bodyPr>
            <a:normAutofit/>
          </a:bodyPr>
          <a:lstStyle>
            <a:lvl1pPr marL="0" indent="0">
              <a:buNone/>
              <a:defRPr sz="1600" b="0" i="0">
                <a:solidFill>
                  <a:srgbClr val="FFFFFF"/>
                </a:solidFill>
                <a:latin typeface="Arial"/>
                <a:cs typeface="Arial"/>
              </a:defRPr>
            </a:lvl1pPr>
            <a:lvl2pPr marL="280035" indent="0">
              <a:buNone/>
              <a:defRPr sz="1300">
                <a:solidFill>
                  <a:srgbClr val="56595E"/>
                </a:solidFill>
              </a:defRPr>
            </a:lvl2pPr>
            <a:lvl3pPr marL="560070" indent="0">
              <a:buNone/>
              <a:defRPr sz="1100">
                <a:solidFill>
                  <a:srgbClr val="56595E"/>
                </a:solidFill>
              </a:defRPr>
            </a:lvl3pPr>
            <a:lvl4pPr marL="756762" indent="0">
              <a:buNone/>
              <a:defRPr sz="1000">
                <a:solidFill>
                  <a:srgbClr val="56595E"/>
                </a:solidFill>
              </a:defRPr>
            </a:lvl4pPr>
            <a:lvl5pPr marL="954564" indent="0">
              <a:buNone/>
              <a:defRPr sz="1000">
                <a:solidFill>
                  <a:srgbClr val="56595E"/>
                </a:solidFill>
              </a:defRPr>
            </a:lvl5pPr>
          </a:lstStyle>
          <a:p>
            <a:pPr lvl="0"/>
            <a:r>
              <a:rPr lang="en-US" dirty="0" smtClean="0"/>
              <a:t>CLICK TO EDIT MASTER TEXT STYLES</a:t>
            </a:r>
            <a:endParaRPr lang="en-US" dirty="0"/>
          </a:p>
        </p:txBody>
      </p:sp>
      <p:sp>
        <p:nvSpPr>
          <p:cNvPr id="2" name="Title 1"/>
          <p:cNvSpPr>
            <a:spLocks noGrp="1"/>
          </p:cNvSpPr>
          <p:nvPr>
            <p:ph type="title"/>
          </p:nvPr>
        </p:nvSpPr>
        <p:spPr>
          <a:xfrm>
            <a:off x="211140" y="1868719"/>
            <a:ext cx="8637189" cy="1143000"/>
          </a:xfrm>
        </p:spPr>
        <p:txBody>
          <a:bodyPr anchor="b" anchorCtr="0">
            <a:normAutofit/>
          </a:bodyPr>
          <a:lstStyle>
            <a:lvl1pPr>
              <a:defRPr sz="3600" b="0" i="0">
                <a:solidFill>
                  <a:schemeClr val="tx1"/>
                </a:solidFill>
                <a:latin typeface="Georgia"/>
                <a:cs typeface="Georgia"/>
              </a:defRPr>
            </a:lvl1pPr>
          </a:lstStyle>
          <a:p>
            <a:r>
              <a:rPr lang="en-US" smtClean="0"/>
              <a:t>Click to edit Master title style</a:t>
            </a:r>
            <a:endParaRPr lang="en-US" dirty="0"/>
          </a:p>
        </p:txBody>
      </p:sp>
      <p:pic>
        <p:nvPicPr>
          <p:cNvPr id="4" name="Picture 3" descr="wesko-98023-Westin Hotels Resorts Brand Logo Knockout version Click.png"/>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290612" y="738357"/>
            <a:ext cx="879819" cy="238284"/>
          </a:xfrm>
          <a:prstGeom prst="rect">
            <a:avLst/>
          </a:prstGeom>
        </p:spPr>
      </p:pic>
      <p:grpSp>
        <p:nvGrpSpPr>
          <p:cNvPr id="9" name="Group 8"/>
          <p:cNvGrpSpPr/>
          <p:nvPr/>
        </p:nvGrpSpPr>
        <p:grpSpPr>
          <a:xfrm>
            <a:off x="284310" y="1257938"/>
            <a:ext cx="8571827" cy="1776081"/>
            <a:chOff x="454896" y="700275"/>
            <a:chExt cx="13714923" cy="2131297"/>
          </a:xfrm>
        </p:grpSpPr>
        <p:cxnSp>
          <p:nvCxnSpPr>
            <p:cNvPr id="10" name="Straight Connector 9"/>
            <p:cNvCxnSpPr/>
            <p:nvPr userDrawn="1"/>
          </p:nvCxnSpPr>
          <p:spPr>
            <a:xfrm flipH="1">
              <a:off x="454896" y="700275"/>
              <a:ext cx="13714923" cy="1805"/>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flipH="1">
              <a:off x="454896" y="2829767"/>
              <a:ext cx="13714923" cy="1805"/>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13" name="Rectangle 12"/>
          <p:cNvSpPr/>
          <p:nvPr userDrawn="1"/>
        </p:nvSpPr>
        <p:spPr>
          <a:xfrm>
            <a:off x="0" y="6282532"/>
            <a:ext cx="9144000" cy="5754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endParaRPr lang="en-US" dirty="0">
              <a:solidFill>
                <a:srgbClr val="404347"/>
              </a:solidFill>
              <a:latin typeface="Arial"/>
            </a:endParaRPr>
          </a:p>
        </p:txBody>
      </p:sp>
      <p:pic>
        <p:nvPicPr>
          <p:cNvPr id="14" name="Picture 13" descr="wesko-98023-Westin Hotels Resorts Brand Logo Knockout version Click.png"/>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290612" y="738357"/>
            <a:ext cx="879819" cy="238284"/>
          </a:xfrm>
          <a:prstGeom prst="rect">
            <a:avLst/>
          </a:prstGeom>
        </p:spPr>
      </p:pic>
      <p:grpSp>
        <p:nvGrpSpPr>
          <p:cNvPr id="15" name="Group 14"/>
          <p:cNvGrpSpPr/>
          <p:nvPr userDrawn="1"/>
        </p:nvGrpSpPr>
        <p:grpSpPr>
          <a:xfrm>
            <a:off x="284310" y="1257938"/>
            <a:ext cx="8571827" cy="1776081"/>
            <a:chOff x="454896" y="700275"/>
            <a:chExt cx="13714923" cy="2131297"/>
          </a:xfrm>
        </p:grpSpPr>
        <p:cxnSp>
          <p:nvCxnSpPr>
            <p:cNvPr id="16" name="Straight Connector 15"/>
            <p:cNvCxnSpPr/>
            <p:nvPr userDrawn="1"/>
          </p:nvCxnSpPr>
          <p:spPr>
            <a:xfrm flipH="1">
              <a:off x="454896" y="700275"/>
              <a:ext cx="13714923" cy="1805"/>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flipH="1">
              <a:off x="454896" y="2829767"/>
              <a:ext cx="13714923" cy="1805"/>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148445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6 Images w Caption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cxnSp>
        <p:nvCxnSpPr>
          <p:cNvPr id="8" name="Straight Connector 7"/>
          <p:cNvCxnSpPr/>
          <p:nvPr/>
        </p:nvCxnSpPr>
        <p:spPr>
          <a:xfrm flipH="1">
            <a:off x="284310" y="583563"/>
            <a:ext cx="8571827" cy="1504"/>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9" name="Text Placeholder 8"/>
          <p:cNvSpPr>
            <a:spLocks noGrp="1"/>
          </p:cNvSpPr>
          <p:nvPr>
            <p:ph type="body" sz="quarter" idx="18"/>
          </p:nvPr>
        </p:nvSpPr>
        <p:spPr>
          <a:xfrm>
            <a:off x="205586" y="6237262"/>
            <a:ext cx="2843609" cy="292141"/>
          </a:xfrm>
        </p:spPr>
        <p:txBody>
          <a:bodyPr>
            <a:noAutofit/>
          </a:bodyPr>
          <a:lstStyle>
            <a:lvl1pPr>
              <a:spcBef>
                <a:spcPts val="560"/>
              </a:spcBef>
              <a:defRPr sz="800"/>
            </a:lvl1pPr>
            <a:lvl2pPr>
              <a:defRPr sz="800"/>
            </a:lvl2pPr>
            <a:lvl3pPr>
              <a:defRPr sz="800"/>
            </a:lvl3pPr>
            <a:lvl4pPr>
              <a:defRPr sz="800"/>
            </a:lvl4pPr>
            <a:lvl5pPr>
              <a:defRPr sz="800"/>
            </a:lvl5pPr>
          </a:lstStyle>
          <a:p>
            <a:pPr lvl="0"/>
            <a:r>
              <a:rPr lang="en-US" smtClean="0"/>
              <a:t>Click to edit Master text styles</a:t>
            </a:r>
          </a:p>
        </p:txBody>
      </p:sp>
      <p:sp>
        <p:nvSpPr>
          <p:cNvPr id="10" name="Text Placeholder 8"/>
          <p:cNvSpPr>
            <a:spLocks noGrp="1"/>
          </p:cNvSpPr>
          <p:nvPr>
            <p:ph type="body" sz="quarter" idx="19"/>
          </p:nvPr>
        </p:nvSpPr>
        <p:spPr>
          <a:xfrm>
            <a:off x="3103194" y="6237262"/>
            <a:ext cx="2843609" cy="292141"/>
          </a:xfrm>
        </p:spPr>
        <p:txBody>
          <a:bodyPr>
            <a:noAutofit/>
          </a:bodyPr>
          <a:lstStyle>
            <a:lvl1pPr>
              <a:spcBef>
                <a:spcPts val="560"/>
              </a:spcBef>
              <a:defRPr sz="800"/>
            </a:lvl1pPr>
            <a:lvl2pPr>
              <a:defRPr sz="800"/>
            </a:lvl2pPr>
            <a:lvl3pPr>
              <a:defRPr sz="800"/>
            </a:lvl3pPr>
            <a:lvl4pPr>
              <a:defRPr sz="800"/>
            </a:lvl4pPr>
            <a:lvl5pPr>
              <a:defRPr sz="800"/>
            </a:lvl5pPr>
          </a:lstStyle>
          <a:p>
            <a:pPr lvl="0"/>
            <a:r>
              <a:rPr lang="en-US" smtClean="0"/>
              <a:t>Click to edit Master text styles</a:t>
            </a:r>
          </a:p>
        </p:txBody>
      </p:sp>
      <p:sp>
        <p:nvSpPr>
          <p:cNvPr id="11" name="Text Placeholder 8"/>
          <p:cNvSpPr>
            <a:spLocks noGrp="1"/>
          </p:cNvSpPr>
          <p:nvPr>
            <p:ph type="body" sz="quarter" idx="20"/>
          </p:nvPr>
        </p:nvSpPr>
        <p:spPr>
          <a:xfrm>
            <a:off x="5995241" y="6237262"/>
            <a:ext cx="2843609" cy="292141"/>
          </a:xfrm>
        </p:spPr>
        <p:txBody>
          <a:bodyPr>
            <a:noAutofit/>
          </a:bodyPr>
          <a:lstStyle>
            <a:lvl1pPr>
              <a:spcBef>
                <a:spcPts val="560"/>
              </a:spcBef>
              <a:defRPr sz="800"/>
            </a:lvl1pPr>
            <a:lvl2pPr>
              <a:defRPr sz="800"/>
            </a:lvl2pPr>
            <a:lvl3pPr>
              <a:defRPr sz="800"/>
            </a:lvl3pPr>
            <a:lvl4pPr>
              <a:defRPr sz="800"/>
            </a:lvl4pPr>
            <a:lvl5pPr>
              <a:defRPr sz="800"/>
            </a:lvl5pPr>
          </a:lstStyle>
          <a:p>
            <a:pPr lvl="0"/>
            <a:r>
              <a:rPr lang="en-US" smtClean="0"/>
              <a:t>Click to edit Master text styles</a:t>
            </a:r>
          </a:p>
        </p:txBody>
      </p:sp>
      <p:sp>
        <p:nvSpPr>
          <p:cNvPr id="12" name="Picture Placeholder 7"/>
          <p:cNvSpPr>
            <a:spLocks noGrp="1"/>
          </p:cNvSpPr>
          <p:nvPr>
            <p:ph type="pic" sz="quarter" idx="21"/>
          </p:nvPr>
        </p:nvSpPr>
        <p:spPr>
          <a:xfrm>
            <a:off x="293689" y="3643183"/>
            <a:ext cx="2777489" cy="2602903"/>
          </a:xfrm>
          <a:solidFill>
            <a:srgbClr val="989BA0"/>
          </a:solidFill>
        </p:spPr>
        <p:txBody>
          <a:bodyPr/>
          <a:lstStyle/>
          <a:p>
            <a:r>
              <a:rPr lang="en-US" smtClean="0"/>
              <a:t>Click icon to add picture</a:t>
            </a:r>
            <a:endParaRPr lang="en-US" dirty="0"/>
          </a:p>
        </p:txBody>
      </p:sp>
      <p:sp>
        <p:nvSpPr>
          <p:cNvPr id="13" name="Picture Placeholder 7"/>
          <p:cNvSpPr>
            <a:spLocks noGrp="1"/>
          </p:cNvSpPr>
          <p:nvPr>
            <p:ph type="pic" sz="quarter" idx="22"/>
          </p:nvPr>
        </p:nvSpPr>
        <p:spPr>
          <a:xfrm>
            <a:off x="3176589" y="3643183"/>
            <a:ext cx="2777489" cy="2603666"/>
          </a:xfrm>
          <a:solidFill>
            <a:srgbClr val="989BA0"/>
          </a:solidFill>
        </p:spPr>
        <p:txBody>
          <a:bodyPr/>
          <a:lstStyle/>
          <a:p>
            <a:r>
              <a:rPr lang="en-US" smtClean="0"/>
              <a:t>Click icon to add picture</a:t>
            </a:r>
            <a:endParaRPr lang="en-US"/>
          </a:p>
        </p:txBody>
      </p:sp>
      <p:sp>
        <p:nvSpPr>
          <p:cNvPr id="14" name="Picture Placeholder 7"/>
          <p:cNvSpPr>
            <a:spLocks noGrp="1"/>
          </p:cNvSpPr>
          <p:nvPr>
            <p:ph type="pic" sz="quarter" idx="23"/>
          </p:nvPr>
        </p:nvSpPr>
        <p:spPr>
          <a:xfrm>
            <a:off x="6072189" y="3643183"/>
            <a:ext cx="2777489" cy="2606369"/>
          </a:xfrm>
          <a:solidFill>
            <a:srgbClr val="989BA0"/>
          </a:solidFill>
        </p:spPr>
        <p:txBody>
          <a:bodyPr/>
          <a:lstStyle/>
          <a:p>
            <a:r>
              <a:rPr lang="en-US" smtClean="0"/>
              <a:t>Click icon to add picture</a:t>
            </a:r>
            <a:endParaRPr lang="en-US" dirty="0"/>
          </a:p>
        </p:txBody>
      </p:sp>
      <p:sp>
        <p:nvSpPr>
          <p:cNvPr id="15" name="Picture Placeholder 7"/>
          <p:cNvSpPr>
            <a:spLocks noGrp="1"/>
          </p:cNvSpPr>
          <p:nvPr>
            <p:ph type="pic" sz="quarter" idx="24"/>
          </p:nvPr>
        </p:nvSpPr>
        <p:spPr>
          <a:xfrm>
            <a:off x="297214" y="713053"/>
            <a:ext cx="2777489" cy="2600742"/>
          </a:xfrm>
          <a:solidFill>
            <a:srgbClr val="989BA0"/>
          </a:solidFill>
        </p:spPr>
        <p:txBody>
          <a:bodyPr/>
          <a:lstStyle/>
          <a:p>
            <a:r>
              <a:rPr lang="en-US" smtClean="0"/>
              <a:t>Click icon to add picture</a:t>
            </a:r>
            <a:endParaRPr lang="en-US" dirty="0"/>
          </a:p>
        </p:txBody>
      </p:sp>
      <p:sp>
        <p:nvSpPr>
          <p:cNvPr id="16" name="Picture Placeholder 7"/>
          <p:cNvSpPr>
            <a:spLocks noGrp="1"/>
          </p:cNvSpPr>
          <p:nvPr>
            <p:ph type="pic" sz="quarter" idx="25"/>
          </p:nvPr>
        </p:nvSpPr>
        <p:spPr>
          <a:xfrm>
            <a:off x="3184028" y="713053"/>
            <a:ext cx="2777489" cy="2600742"/>
          </a:xfrm>
          <a:solidFill>
            <a:srgbClr val="989BA0"/>
          </a:solidFill>
        </p:spPr>
        <p:txBody>
          <a:bodyPr/>
          <a:lstStyle/>
          <a:p>
            <a:r>
              <a:rPr lang="en-US" smtClean="0"/>
              <a:t>Click icon to add picture</a:t>
            </a:r>
            <a:endParaRPr lang="en-US" dirty="0"/>
          </a:p>
        </p:txBody>
      </p:sp>
      <p:sp>
        <p:nvSpPr>
          <p:cNvPr id="17" name="Picture Placeholder 7"/>
          <p:cNvSpPr>
            <a:spLocks noGrp="1"/>
          </p:cNvSpPr>
          <p:nvPr>
            <p:ph type="pic" sz="quarter" idx="26"/>
          </p:nvPr>
        </p:nvSpPr>
        <p:spPr>
          <a:xfrm>
            <a:off x="6070841" y="713053"/>
            <a:ext cx="2777489" cy="2600742"/>
          </a:xfrm>
          <a:solidFill>
            <a:srgbClr val="989BA0"/>
          </a:solidFill>
        </p:spPr>
        <p:txBody>
          <a:bodyPr/>
          <a:lstStyle/>
          <a:p>
            <a:r>
              <a:rPr lang="en-US" smtClean="0"/>
              <a:t>Click icon to add picture</a:t>
            </a:r>
            <a:endParaRPr lang="en-US" dirty="0"/>
          </a:p>
        </p:txBody>
      </p:sp>
      <p:sp>
        <p:nvSpPr>
          <p:cNvPr id="18" name="TextBox 17"/>
          <p:cNvSpPr txBox="1"/>
          <p:nvPr/>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
        <p:nvSpPr>
          <p:cNvPr id="19" name="Text Placeholder 8"/>
          <p:cNvSpPr>
            <a:spLocks noGrp="1"/>
          </p:cNvSpPr>
          <p:nvPr>
            <p:ph type="body" sz="quarter" idx="27"/>
          </p:nvPr>
        </p:nvSpPr>
        <p:spPr>
          <a:xfrm>
            <a:off x="214335" y="3301631"/>
            <a:ext cx="2843609" cy="292141"/>
          </a:xfrm>
        </p:spPr>
        <p:txBody>
          <a:bodyPr>
            <a:noAutofit/>
          </a:bodyPr>
          <a:lstStyle>
            <a:lvl1pPr>
              <a:spcBef>
                <a:spcPts val="560"/>
              </a:spcBef>
              <a:defRPr sz="800"/>
            </a:lvl1pPr>
            <a:lvl2pPr>
              <a:defRPr sz="800"/>
            </a:lvl2pPr>
            <a:lvl3pPr>
              <a:defRPr sz="800"/>
            </a:lvl3pPr>
            <a:lvl4pPr>
              <a:defRPr sz="800"/>
            </a:lvl4pPr>
            <a:lvl5pPr>
              <a:defRPr sz="800"/>
            </a:lvl5pPr>
          </a:lstStyle>
          <a:p>
            <a:pPr lvl="0"/>
            <a:r>
              <a:rPr lang="en-US" smtClean="0"/>
              <a:t>Click to edit Master text styles</a:t>
            </a:r>
          </a:p>
        </p:txBody>
      </p:sp>
      <p:sp>
        <p:nvSpPr>
          <p:cNvPr id="21" name="Text Placeholder 8"/>
          <p:cNvSpPr>
            <a:spLocks noGrp="1"/>
          </p:cNvSpPr>
          <p:nvPr>
            <p:ph type="body" sz="quarter" idx="28"/>
          </p:nvPr>
        </p:nvSpPr>
        <p:spPr>
          <a:xfrm>
            <a:off x="3103842" y="3301631"/>
            <a:ext cx="2843609" cy="292141"/>
          </a:xfrm>
        </p:spPr>
        <p:txBody>
          <a:bodyPr>
            <a:noAutofit/>
          </a:bodyPr>
          <a:lstStyle>
            <a:lvl1pPr>
              <a:spcBef>
                <a:spcPts val="560"/>
              </a:spcBef>
              <a:defRPr sz="800"/>
            </a:lvl1pPr>
            <a:lvl2pPr>
              <a:defRPr sz="800"/>
            </a:lvl2pPr>
            <a:lvl3pPr>
              <a:defRPr sz="800"/>
            </a:lvl3pPr>
            <a:lvl4pPr>
              <a:defRPr sz="800"/>
            </a:lvl4pPr>
            <a:lvl5pPr>
              <a:defRPr sz="800"/>
            </a:lvl5pPr>
          </a:lstStyle>
          <a:p>
            <a:pPr lvl="0"/>
            <a:r>
              <a:rPr lang="en-US" smtClean="0"/>
              <a:t>Click to edit Master text styles</a:t>
            </a:r>
          </a:p>
        </p:txBody>
      </p:sp>
      <p:sp>
        <p:nvSpPr>
          <p:cNvPr id="22" name="Text Placeholder 8"/>
          <p:cNvSpPr>
            <a:spLocks noGrp="1"/>
          </p:cNvSpPr>
          <p:nvPr>
            <p:ph type="body" sz="quarter" idx="29"/>
          </p:nvPr>
        </p:nvSpPr>
        <p:spPr>
          <a:xfrm>
            <a:off x="5994768" y="3301631"/>
            <a:ext cx="2843609" cy="292141"/>
          </a:xfrm>
        </p:spPr>
        <p:txBody>
          <a:bodyPr>
            <a:noAutofit/>
          </a:bodyPr>
          <a:lstStyle>
            <a:lvl1pPr>
              <a:spcBef>
                <a:spcPts val="560"/>
              </a:spcBef>
              <a:defRPr sz="800"/>
            </a:lvl1pPr>
            <a:lvl2pPr>
              <a:defRPr sz="800"/>
            </a:lvl2pPr>
            <a:lvl3pPr>
              <a:defRPr sz="800"/>
            </a:lvl3pPr>
            <a:lvl4pPr>
              <a:defRPr sz="800"/>
            </a:lvl4pPr>
            <a:lvl5pPr>
              <a:defRPr sz="800"/>
            </a:lvl5pPr>
          </a:lstStyle>
          <a:p>
            <a:pPr lvl="0"/>
            <a:r>
              <a:rPr lang="en-US" smtClean="0"/>
              <a:t>Click to edit Master text styles</a:t>
            </a:r>
          </a:p>
        </p:txBody>
      </p:sp>
      <p:cxnSp>
        <p:nvCxnSpPr>
          <p:cNvPr id="20" name="Straight Connector 19"/>
          <p:cNvCxnSpPr/>
          <p:nvPr userDrawn="1"/>
        </p:nvCxnSpPr>
        <p:spPr>
          <a:xfrm flipH="1">
            <a:off x="284310" y="583563"/>
            <a:ext cx="8571827" cy="1504"/>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3" name="TextBox 22"/>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Tree>
    <p:extLst>
      <p:ext uri="{BB962C8B-B14F-4D97-AF65-F5344CB8AC3E}">
        <p14:creationId xmlns:p14="http://schemas.microsoft.com/office/powerpoint/2010/main" val="26983044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TL, 6 Images">
    <p:spTree>
      <p:nvGrpSpPr>
        <p:cNvPr id="1" name=""/>
        <p:cNvGrpSpPr/>
        <p:nvPr/>
      </p:nvGrpSpPr>
      <p:grpSpPr>
        <a:xfrm>
          <a:off x="0" y="0"/>
          <a:ext cx="0" cy="0"/>
          <a:chOff x="0" y="0"/>
          <a:chExt cx="0" cy="0"/>
        </a:xfrm>
      </p:grpSpPr>
      <p:sp>
        <p:nvSpPr>
          <p:cNvPr id="4" name="Picture Placeholder 7"/>
          <p:cNvSpPr>
            <a:spLocks noGrp="1"/>
          </p:cNvSpPr>
          <p:nvPr>
            <p:ph type="pic" sz="quarter" idx="15"/>
          </p:nvPr>
        </p:nvSpPr>
        <p:spPr>
          <a:xfrm>
            <a:off x="293689" y="4366450"/>
            <a:ext cx="2777489" cy="2094465"/>
          </a:xfrm>
          <a:solidFill>
            <a:srgbClr val="989BA0"/>
          </a:solidFill>
        </p:spPr>
        <p:txBody>
          <a:bodyPr/>
          <a:lstStyle/>
          <a:p>
            <a:r>
              <a:rPr lang="en-US" smtClean="0"/>
              <a:t>Click icon to add picture</a:t>
            </a:r>
            <a:endParaRPr lang="en-US" dirty="0"/>
          </a:p>
        </p:txBody>
      </p:sp>
      <p:sp>
        <p:nvSpPr>
          <p:cNvPr id="5" name="Picture Placeholder 7"/>
          <p:cNvSpPr>
            <a:spLocks noGrp="1"/>
          </p:cNvSpPr>
          <p:nvPr>
            <p:ph type="pic" sz="quarter" idx="16"/>
          </p:nvPr>
        </p:nvSpPr>
        <p:spPr>
          <a:xfrm>
            <a:off x="3180501" y="4355956"/>
            <a:ext cx="2777489" cy="2090732"/>
          </a:xfrm>
          <a:solidFill>
            <a:srgbClr val="989BA0"/>
          </a:solidFill>
        </p:spPr>
        <p:txBody>
          <a:bodyPr/>
          <a:lstStyle/>
          <a:p>
            <a:r>
              <a:rPr lang="en-US" smtClean="0"/>
              <a:t>Click icon to add picture</a:t>
            </a:r>
            <a:endParaRPr lang="en-US" dirty="0"/>
          </a:p>
        </p:txBody>
      </p:sp>
      <p:sp>
        <p:nvSpPr>
          <p:cNvPr id="7" name="Picture Placeholder 7"/>
          <p:cNvSpPr>
            <a:spLocks noGrp="1"/>
          </p:cNvSpPr>
          <p:nvPr>
            <p:ph type="pic" sz="quarter" idx="17"/>
          </p:nvPr>
        </p:nvSpPr>
        <p:spPr>
          <a:xfrm>
            <a:off x="6082350" y="4345459"/>
            <a:ext cx="2777489" cy="2092085"/>
          </a:xfrm>
          <a:solidFill>
            <a:srgbClr val="989BA0"/>
          </a:solidFill>
        </p:spPr>
        <p:txBody>
          <a:bodyPr/>
          <a:lstStyle/>
          <a:p>
            <a:r>
              <a:rPr lang="en-US" smtClean="0"/>
              <a:t>Click icon to add picture</a:t>
            </a:r>
            <a:endParaRPr lang="en-US"/>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Picture Placeholder 7"/>
          <p:cNvSpPr>
            <a:spLocks noGrp="1"/>
          </p:cNvSpPr>
          <p:nvPr>
            <p:ph type="pic" sz="quarter" idx="18"/>
          </p:nvPr>
        </p:nvSpPr>
        <p:spPr>
          <a:xfrm>
            <a:off x="297214" y="2152650"/>
            <a:ext cx="2777489" cy="2087843"/>
          </a:xfrm>
          <a:solidFill>
            <a:srgbClr val="989BA0"/>
          </a:solidFill>
        </p:spPr>
        <p:txBody>
          <a:bodyPr/>
          <a:lstStyle/>
          <a:p>
            <a:r>
              <a:rPr lang="en-US" smtClean="0"/>
              <a:t>Click icon to add picture</a:t>
            </a:r>
            <a:endParaRPr lang="en-US" dirty="0"/>
          </a:p>
        </p:txBody>
      </p:sp>
      <p:sp>
        <p:nvSpPr>
          <p:cNvPr id="9" name="Picture Placeholder 7"/>
          <p:cNvSpPr>
            <a:spLocks noGrp="1"/>
          </p:cNvSpPr>
          <p:nvPr>
            <p:ph type="pic" sz="quarter" idx="19"/>
          </p:nvPr>
        </p:nvSpPr>
        <p:spPr>
          <a:xfrm>
            <a:off x="3184028" y="2152650"/>
            <a:ext cx="2777489" cy="2092594"/>
          </a:xfrm>
          <a:solidFill>
            <a:srgbClr val="989BA0"/>
          </a:solidFill>
        </p:spPr>
        <p:txBody>
          <a:bodyPr/>
          <a:lstStyle/>
          <a:p>
            <a:r>
              <a:rPr lang="en-US" smtClean="0"/>
              <a:t>Click icon to add picture</a:t>
            </a:r>
            <a:endParaRPr lang="en-US" dirty="0"/>
          </a:p>
        </p:txBody>
      </p:sp>
      <p:sp>
        <p:nvSpPr>
          <p:cNvPr id="10" name="Picture Placeholder 7"/>
          <p:cNvSpPr>
            <a:spLocks noGrp="1"/>
          </p:cNvSpPr>
          <p:nvPr>
            <p:ph type="pic" sz="quarter" idx="20"/>
          </p:nvPr>
        </p:nvSpPr>
        <p:spPr>
          <a:xfrm>
            <a:off x="6070841" y="2152650"/>
            <a:ext cx="2777489" cy="2092594"/>
          </a:xfrm>
          <a:solidFill>
            <a:srgbClr val="989BA0"/>
          </a:solidFill>
        </p:spPr>
        <p:txBody>
          <a:bodyPr/>
          <a:lstStyle/>
          <a:p>
            <a:r>
              <a:rPr lang="en-US" smtClean="0"/>
              <a:t>Click icon to add picture</a:t>
            </a:r>
            <a:endParaRPr lang="en-US"/>
          </a:p>
        </p:txBody>
      </p:sp>
    </p:spTree>
    <p:extLst>
      <p:ext uri="{BB962C8B-B14F-4D97-AF65-F5344CB8AC3E}">
        <p14:creationId xmlns:p14="http://schemas.microsoft.com/office/powerpoint/2010/main" val="26357647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TTL, Text, 2 Tall Image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grpSp>
        <p:nvGrpSpPr>
          <p:cNvPr id="17" name="Group 16"/>
          <p:cNvGrpSpPr/>
          <p:nvPr/>
        </p:nvGrpSpPr>
        <p:grpSpPr>
          <a:xfrm>
            <a:off x="284310" y="583563"/>
            <a:ext cx="8571827" cy="1672331"/>
            <a:chOff x="454896" y="700275"/>
            <a:chExt cx="13714923" cy="2006797"/>
          </a:xfrm>
        </p:grpSpPr>
        <p:cxnSp>
          <p:nvCxnSpPr>
            <p:cNvPr id="18" name="Straight Connector 17"/>
            <p:cNvCxnSpPr/>
            <p:nvPr userDrawn="1"/>
          </p:nvCxnSpPr>
          <p:spPr>
            <a:xfrm flipH="1">
              <a:off x="454896" y="700275"/>
              <a:ext cx="13714923" cy="180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flipH="1">
              <a:off x="454897" y="2707072"/>
              <a:ext cx="443850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a:xfrm>
            <a:off x="209579" y="858997"/>
            <a:ext cx="2843339" cy="1333500"/>
          </a:xfrm>
        </p:spPr>
        <p:txBody>
          <a:bodyPr/>
          <a:lstStyle/>
          <a:p>
            <a:r>
              <a:rPr lang="en-US" smtClean="0"/>
              <a:t>Click to edit Master title style</a:t>
            </a:r>
            <a:endParaRPr lang="en-US" dirty="0"/>
          </a:p>
        </p:txBody>
      </p:sp>
      <p:sp>
        <p:nvSpPr>
          <p:cNvPr id="4" name="Text Placeholder 3"/>
          <p:cNvSpPr>
            <a:spLocks noGrp="1"/>
          </p:cNvSpPr>
          <p:nvPr>
            <p:ph type="body" sz="quarter" idx="19"/>
          </p:nvPr>
        </p:nvSpPr>
        <p:spPr>
          <a:xfrm>
            <a:off x="217446" y="2448646"/>
            <a:ext cx="2833149" cy="38906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3" name="TextBox 22"/>
          <p:cNvSpPr txBox="1"/>
          <p:nvPr/>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
        <p:nvSpPr>
          <p:cNvPr id="15" name="Picture Placeholder 7"/>
          <p:cNvSpPr>
            <a:spLocks noGrp="1"/>
          </p:cNvSpPr>
          <p:nvPr>
            <p:ph type="pic" sz="quarter" idx="16"/>
          </p:nvPr>
        </p:nvSpPr>
        <p:spPr>
          <a:xfrm>
            <a:off x="3180501" y="713052"/>
            <a:ext cx="2777489" cy="5757652"/>
          </a:xfrm>
          <a:solidFill>
            <a:srgbClr val="989BA0"/>
          </a:solidFill>
        </p:spPr>
        <p:txBody>
          <a:bodyPr/>
          <a:lstStyle/>
          <a:p>
            <a:r>
              <a:rPr lang="en-US" smtClean="0"/>
              <a:t>Click icon to add picture</a:t>
            </a:r>
            <a:endParaRPr lang="en-US"/>
          </a:p>
        </p:txBody>
      </p:sp>
      <p:sp>
        <p:nvSpPr>
          <p:cNvPr id="16" name="Picture Placeholder 7"/>
          <p:cNvSpPr>
            <a:spLocks noGrp="1"/>
          </p:cNvSpPr>
          <p:nvPr>
            <p:ph type="pic" sz="quarter" idx="17"/>
          </p:nvPr>
        </p:nvSpPr>
        <p:spPr>
          <a:xfrm>
            <a:off x="6067314" y="713052"/>
            <a:ext cx="2777489" cy="5757652"/>
          </a:xfrm>
          <a:solidFill>
            <a:srgbClr val="989BA0"/>
          </a:solidFill>
        </p:spPr>
        <p:txBody>
          <a:bodyPr/>
          <a:lstStyle/>
          <a:p>
            <a:r>
              <a:rPr lang="en-US" smtClean="0"/>
              <a:t>Click icon to add picture</a:t>
            </a:r>
            <a:endParaRPr lang="en-US"/>
          </a:p>
        </p:txBody>
      </p:sp>
      <p:grpSp>
        <p:nvGrpSpPr>
          <p:cNvPr id="11" name="Group 10"/>
          <p:cNvGrpSpPr/>
          <p:nvPr userDrawn="1"/>
        </p:nvGrpSpPr>
        <p:grpSpPr>
          <a:xfrm>
            <a:off x="284310" y="583563"/>
            <a:ext cx="8571827" cy="1672331"/>
            <a:chOff x="454896" y="700275"/>
            <a:chExt cx="13714923" cy="2006797"/>
          </a:xfrm>
        </p:grpSpPr>
        <p:cxnSp>
          <p:nvCxnSpPr>
            <p:cNvPr id="12" name="Straight Connector 11"/>
            <p:cNvCxnSpPr/>
            <p:nvPr userDrawn="1"/>
          </p:nvCxnSpPr>
          <p:spPr>
            <a:xfrm flipH="1">
              <a:off x="454896" y="700275"/>
              <a:ext cx="13714923" cy="180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flipH="1">
              <a:off x="454897" y="2707072"/>
              <a:ext cx="443850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14" name="TextBox 13"/>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Tree>
    <p:extLst>
      <p:ext uri="{BB962C8B-B14F-4D97-AF65-F5344CB8AC3E}">
        <p14:creationId xmlns:p14="http://schemas.microsoft.com/office/powerpoint/2010/main" val="12304793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TTL, Text, 3 Tall Images">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460285" y="713053"/>
            <a:ext cx="2052579" cy="5762288"/>
          </a:xfrm>
          <a:solidFill>
            <a:schemeClr val="bg1">
              <a:lumMod val="60000"/>
              <a:lumOff val="40000"/>
            </a:schemeClr>
          </a:solidFill>
        </p:spPr>
        <p:txBody>
          <a:bodyPr/>
          <a:lstStyle/>
          <a:p>
            <a:r>
              <a:rPr lang="en-US" smtClean="0"/>
              <a:t>Click icon to add picture</a:t>
            </a:r>
            <a:endParaRPr lang="en-US"/>
          </a:p>
        </p:txBody>
      </p:sp>
      <p:sp>
        <p:nvSpPr>
          <p:cNvPr id="9" name="Picture Placeholder 7"/>
          <p:cNvSpPr>
            <a:spLocks noGrp="1"/>
          </p:cNvSpPr>
          <p:nvPr>
            <p:ph type="pic" sz="quarter" idx="14"/>
          </p:nvPr>
        </p:nvSpPr>
        <p:spPr>
          <a:xfrm>
            <a:off x="4624465" y="713053"/>
            <a:ext cx="2054283" cy="5762288"/>
          </a:xfrm>
          <a:solidFill>
            <a:schemeClr val="bg1">
              <a:lumMod val="60000"/>
              <a:lumOff val="40000"/>
            </a:schemeClr>
          </a:solidFill>
        </p:spPr>
        <p:txBody>
          <a:bodyPr/>
          <a:lstStyle/>
          <a:p>
            <a:r>
              <a:rPr lang="en-US" smtClean="0"/>
              <a:t>Click icon to add picture</a:t>
            </a:r>
            <a:endParaRPr lang="en-US"/>
          </a:p>
        </p:txBody>
      </p:sp>
      <p:sp>
        <p:nvSpPr>
          <p:cNvPr id="10" name="Picture Placeholder 7"/>
          <p:cNvSpPr>
            <a:spLocks noGrp="1"/>
          </p:cNvSpPr>
          <p:nvPr>
            <p:ph type="pic" sz="quarter" idx="15"/>
          </p:nvPr>
        </p:nvSpPr>
        <p:spPr>
          <a:xfrm>
            <a:off x="6790349" y="713053"/>
            <a:ext cx="2054283" cy="5762288"/>
          </a:xfrm>
          <a:solidFill>
            <a:schemeClr val="bg1">
              <a:lumMod val="60000"/>
              <a:lumOff val="40000"/>
            </a:schemeClr>
          </a:solidFill>
        </p:spPr>
        <p:txBody>
          <a:bodyPr/>
          <a:lstStyle/>
          <a:p>
            <a:r>
              <a:rPr lang="en-US" smtClean="0"/>
              <a:t>Click icon to add picture</a:t>
            </a:r>
            <a:endParaRPr lang="en-US"/>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grpSp>
        <p:nvGrpSpPr>
          <p:cNvPr id="17" name="Group 16"/>
          <p:cNvGrpSpPr/>
          <p:nvPr/>
        </p:nvGrpSpPr>
        <p:grpSpPr>
          <a:xfrm>
            <a:off x="284310" y="583563"/>
            <a:ext cx="8571827" cy="1672331"/>
            <a:chOff x="454896" y="700275"/>
            <a:chExt cx="13714923" cy="2006797"/>
          </a:xfrm>
        </p:grpSpPr>
        <p:cxnSp>
          <p:nvCxnSpPr>
            <p:cNvPr id="18" name="Straight Connector 17"/>
            <p:cNvCxnSpPr/>
            <p:nvPr userDrawn="1"/>
          </p:nvCxnSpPr>
          <p:spPr>
            <a:xfrm flipH="1">
              <a:off x="454896" y="700275"/>
              <a:ext cx="13714923" cy="180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flipH="1">
              <a:off x="454897" y="2707072"/>
              <a:ext cx="329477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a:xfrm>
            <a:off x="209580" y="858997"/>
            <a:ext cx="2195099" cy="1333500"/>
          </a:xfrm>
        </p:spPr>
        <p:txBody>
          <a:bodyPr/>
          <a:lstStyle/>
          <a:p>
            <a:r>
              <a:rPr lang="en-US" smtClean="0"/>
              <a:t>Click to edit Master title style</a:t>
            </a:r>
            <a:endParaRPr lang="en-US" dirty="0"/>
          </a:p>
        </p:txBody>
      </p:sp>
      <p:sp>
        <p:nvSpPr>
          <p:cNvPr id="4" name="Text Placeholder 3"/>
          <p:cNvSpPr>
            <a:spLocks noGrp="1"/>
          </p:cNvSpPr>
          <p:nvPr>
            <p:ph type="body" sz="quarter" idx="19"/>
          </p:nvPr>
        </p:nvSpPr>
        <p:spPr>
          <a:xfrm>
            <a:off x="217446" y="2448646"/>
            <a:ext cx="2187233" cy="38906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3" name="TextBox 22"/>
          <p:cNvSpPr txBox="1"/>
          <p:nvPr/>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grpSp>
        <p:nvGrpSpPr>
          <p:cNvPr id="12" name="Group 11"/>
          <p:cNvGrpSpPr/>
          <p:nvPr userDrawn="1"/>
        </p:nvGrpSpPr>
        <p:grpSpPr>
          <a:xfrm>
            <a:off x="284310" y="583563"/>
            <a:ext cx="8571827" cy="1672331"/>
            <a:chOff x="454896" y="700275"/>
            <a:chExt cx="13714923" cy="2006797"/>
          </a:xfrm>
        </p:grpSpPr>
        <p:cxnSp>
          <p:nvCxnSpPr>
            <p:cNvPr id="13" name="Straight Connector 12"/>
            <p:cNvCxnSpPr/>
            <p:nvPr userDrawn="1"/>
          </p:nvCxnSpPr>
          <p:spPr>
            <a:xfrm flipH="1">
              <a:off x="454896" y="700275"/>
              <a:ext cx="13714923" cy="180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flipH="1">
              <a:off x="454897" y="2707072"/>
              <a:ext cx="329477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15" name="TextBox 14"/>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Tree>
    <p:extLst>
      <p:ext uri="{BB962C8B-B14F-4D97-AF65-F5344CB8AC3E}">
        <p14:creationId xmlns:p14="http://schemas.microsoft.com/office/powerpoint/2010/main" val="7114155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TTL, 1/3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grpSp>
        <p:nvGrpSpPr>
          <p:cNvPr id="17" name="Group 16"/>
          <p:cNvGrpSpPr/>
          <p:nvPr/>
        </p:nvGrpSpPr>
        <p:grpSpPr>
          <a:xfrm>
            <a:off x="284310" y="583563"/>
            <a:ext cx="8571827" cy="1672331"/>
            <a:chOff x="454896" y="700275"/>
            <a:chExt cx="13714923" cy="2006797"/>
          </a:xfrm>
        </p:grpSpPr>
        <p:cxnSp>
          <p:nvCxnSpPr>
            <p:cNvPr id="18" name="Straight Connector 17"/>
            <p:cNvCxnSpPr/>
            <p:nvPr userDrawn="1"/>
          </p:nvCxnSpPr>
          <p:spPr>
            <a:xfrm flipH="1">
              <a:off x="454896" y="700275"/>
              <a:ext cx="13714923" cy="180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flipH="1">
              <a:off x="454897" y="2707072"/>
              <a:ext cx="4462272"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a:xfrm>
            <a:off x="209581" y="858997"/>
            <a:ext cx="2866769" cy="1333500"/>
          </a:xfrm>
        </p:spPr>
        <p:txBody>
          <a:bodyPr/>
          <a:lstStyle/>
          <a:p>
            <a:r>
              <a:rPr lang="en-US" smtClean="0"/>
              <a:t>Click to edit Master title style</a:t>
            </a:r>
            <a:endParaRPr lang="en-US" dirty="0"/>
          </a:p>
        </p:txBody>
      </p:sp>
      <p:sp>
        <p:nvSpPr>
          <p:cNvPr id="4" name="Text Placeholder 3"/>
          <p:cNvSpPr>
            <a:spLocks noGrp="1"/>
          </p:cNvSpPr>
          <p:nvPr>
            <p:ph type="body" sz="quarter" idx="19"/>
          </p:nvPr>
        </p:nvSpPr>
        <p:spPr>
          <a:xfrm>
            <a:off x="217445" y="2448646"/>
            <a:ext cx="2856496" cy="38906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3" name="TextBox 22"/>
          <p:cNvSpPr txBox="1"/>
          <p:nvPr/>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grpSp>
        <p:nvGrpSpPr>
          <p:cNvPr id="9" name="Group 8"/>
          <p:cNvGrpSpPr/>
          <p:nvPr userDrawn="1"/>
        </p:nvGrpSpPr>
        <p:grpSpPr>
          <a:xfrm>
            <a:off x="284310" y="583563"/>
            <a:ext cx="8571827" cy="1672331"/>
            <a:chOff x="454896" y="700275"/>
            <a:chExt cx="13714923" cy="2006797"/>
          </a:xfrm>
        </p:grpSpPr>
        <p:cxnSp>
          <p:nvCxnSpPr>
            <p:cNvPr id="10" name="Straight Connector 9"/>
            <p:cNvCxnSpPr/>
            <p:nvPr userDrawn="1"/>
          </p:nvCxnSpPr>
          <p:spPr>
            <a:xfrm flipH="1">
              <a:off x="454896" y="700275"/>
              <a:ext cx="13714923" cy="180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flipH="1">
              <a:off x="454897" y="2707072"/>
              <a:ext cx="4462272"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12" name="TextBox 11"/>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Tree>
    <p:extLst>
      <p:ext uri="{BB962C8B-B14F-4D97-AF65-F5344CB8AC3E}">
        <p14:creationId xmlns:p14="http://schemas.microsoft.com/office/powerpoint/2010/main" val="20483332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TTL, Sub, 1/3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grpSp>
        <p:nvGrpSpPr>
          <p:cNvPr id="17" name="Group 16"/>
          <p:cNvGrpSpPr/>
          <p:nvPr/>
        </p:nvGrpSpPr>
        <p:grpSpPr>
          <a:xfrm>
            <a:off x="284310" y="583563"/>
            <a:ext cx="8571827" cy="1672331"/>
            <a:chOff x="454896" y="700275"/>
            <a:chExt cx="13714923" cy="2006797"/>
          </a:xfrm>
        </p:grpSpPr>
        <p:cxnSp>
          <p:nvCxnSpPr>
            <p:cNvPr id="18" name="Straight Connector 17"/>
            <p:cNvCxnSpPr/>
            <p:nvPr userDrawn="1"/>
          </p:nvCxnSpPr>
          <p:spPr>
            <a:xfrm flipH="1">
              <a:off x="454896" y="700275"/>
              <a:ext cx="13714923" cy="180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flipH="1">
              <a:off x="454897" y="2707072"/>
              <a:ext cx="4462272"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a:xfrm>
            <a:off x="209581" y="858997"/>
            <a:ext cx="2866769" cy="1333500"/>
          </a:xfrm>
        </p:spPr>
        <p:txBody>
          <a:bodyPr/>
          <a:lstStyle/>
          <a:p>
            <a:r>
              <a:rPr lang="en-US" smtClean="0"/>
              <a:t>Click to edit Master title style</a:t>
            </a:r>
            <a:endParaRPr lang="en-US" dirty="0"/>
          </a:p>
        </p:txBody>
      </p:sp>
      <p:sp>
        <p:nvSpPr>
          <p:cNvPr id="4" name="Text Placeholder 3"/>
          <p:cNvSpPr>
            <a:spLocks noGrp="1"/>
          </p:cNvSpPr>
          <p:nvPr>
            <p:ph type="body" sz="quarter" idx="19"/>
          </p:nvPr>
        </p:nvSpPr>
        <p:spPr>
          <a:xfrm>
            <a:off x="217445" y="2884303"/>
            <a:ext cx="2856496" cy="34446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3" name="TextBox 22"/>
          <p:cNvSpPr txBox="1"/>
          <p:nvPr/>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
        <p:nvSpPr>
          <p:cNvPr id="9" name="Text Placeholder 4"/>
          <p:cNvSpPr>
            <a:spLocks noGrp="1"/>
          </p:cNvSpPr>
          <p:nvPr>
            <p:ph type="body" sz="quarter" idx="13"/>
          </p:nvPr>
        </p:nvSpPr>
        <p:spPr>
          <a:xfrm>
            <a:off x="215868" y="2448575"/>
            <a:ext cx="2865855" cy="403489"/>
          </a:xfrm>
        </p:spPr>
        <p:txBody>
          <a:bodyPr/>
          <a:lstStyle>
            <a:lvl1pPr>
              <a:defRPr b="1" i="0" cap="all">
                <a:latin typeface="Arial"/>
                <a:cs typeface="Arial"/>
              </a:defRPr>
            </a:lvl1pPr>
          </a:lstStyle>
          <a:p>
            <a:pPr lvl="0"/>
            <a:r>
              <a:rPr lang="en-US" smtClean="0"/>
              <a:t>Click to edit Master text styles</a:t>
            </a:r>
          </a:p>
        </p:txBody>
      </p:sp>
      <p:grpSp>
        <p:nvGrpSpPr>
          <p:cNvPr id="10" name="Group 9"/>
          <p:cNvGrpSpPr/>
          <p:nvPr userDrawn="1"/>
        </p:nvGrpSpPr>
        <p:grpSpPr>
          <a:xfrm>
            <a:off x="284310" y="583563"/>
            <a:ext cx="8571827" cy="1672331"/>
            <a:chOff x="454896" y="700275"/>
            <a:chExt cx="13714923" cy="2006797"/>
          </a:xfrm>
        </p:grpSpPr>
        <p:cxnSp>
          <p:nvCxnSpPr>
            <p:cNvPr id="11" name="Straight Connector 10"/>
            <p:cNvCxnSpPr/>
            <p:nvPr userDrawn="1"/>
          </p:nvCxnSpPr>
          <p:spPr>
            <a:xfrm flipH="1">
              <a:off x="454896" y="700275"/>
              <a:ext cx="13714923" cy="180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flipH="1">
              <a:off x="454897" y="2707072"/>
              <a:ext cx="4462272"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13" name="TextBox 12"/>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Tree>
    <p:extLst>
      <p:ext uri="{BB962C8B-B14F-4D97-AF65-F5344CB8AC3E}">
        <p14:creationId xmlns:p14="http://schemas.microsoft.com/office/powerpoint/2010/main" val="16286976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TL, 3 Column text">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214315" y="2755646"/>
            <a:ext cx="2735113" cy="339274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sp>
        <p:nvSpPr>
          <p:cNvPr id="5" name="Text Placeholder 4"/>
          <p:cNvSpPr>
            <a:spLocks noGrp="1"/>
          </p:cNvSpPr>
          <p:nvPr>
            <p:ph type="body" sz="quarter" idx="13"/>
          </p:nvPr>
        </p:nvSpPr>
        <p:spPr>
          <a:xfrm>
            <a:off x="215870" y="2321046"/>
            <a:ext cx="2733653" cy="403489"/>
          </a:xfrm>
        </p:spPr>
        <p:txBody>
          <a:bodyPr/>
          <a:lstStyle>
            <a:lvl1pPr>
              <a:defRPr b="1" i="0" cap="all">
                <a:latin typeface="Arial"/>
                <a:cs typeface="Arial"/>
              </a:defRPr>
            </a:lvl1pPr>
          </a:lstStyle>
          <a:p>
            <a:pPr lvl="0"/>
            <a:r>
              <a:rPr lang="en-US" smtClean="0"/>
              <a:t>Click to edit Master text styles</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7" name="Text Placeholder 9"/>
          <p:cNvSpPr>
            <a:spLocks noGrp="1"/>
          </p:cNvSpPr>
          <p:nvPr>
            <p:ph type="body" sz="quarter" idx="15"/>
          </p:nvPr>
        </p:nvSpPr>
        <p:spPr>
          <a:xfrm>
            <a:off x="3151189" y="2755646"/>
            <a:ext cx="2735113" cy="339274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 Placeholder 4"/>
          <p:cNvSpPr>
            <a:spLocks noGrp="1"/>
          </p:cNvSpPr>
          <p:nvPr>
            <p:ph type="body" sz="quarter" idx="16"/>
          </p:nvPr>
        </p:nvSpPr>
        <p:spPr>
          <a:xfrm>
            <a:off x="3152744" y="2321046"/>
            <a:ext cx="2733653" cy="403489"/>
          </a:xfrm>
        </p:spPr>
        <p:txBody>
          <a:bodyPr/>
          <a:lstStyle>
            <a:lvl1pPr>
              <a:defRPr b="1" i="0" cap="all">
                <a:latin typeface="Arial"/>
                <a:cs typeface="Arial"/>
              </a:defRPr>
            </a:lvl1pPr>
          </a:lstStyle>
          <a:p>
            <a:pPr lvl="0"/>
            <a:r>
              <a:rPr lang="en-US" smtClean="0"/>
              <a:t>Click to edit Master text styles</a:t>
            </a:r>
          </a:p>
        </p:txBody>
      </p:sp>
      <p:sp>
        <p:nvSpPr>
          <p:cNvPr id="9" name="Text Placeholder 9"/>
          <p:cNvSpPr>
            <a:spLocks noGrp="1"/>
          </p:cNvSpPr>
          <p:nvPr>
            <p:ph type="body" sz="quarter" idx="17"/>
          </p:nvPr>
        </p:nvSpPr>
        <p:spPr>
          <a:xfrm>
            <a:off x="6116229" y="2755646"/>
            <a:ext cx="2735113" cy="339274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8"/>
          </p:nvPr>
        </p:nvSpPr>
        <p:spPr>
          <a:xfrm>
            <a:off x="6117783" y="2321046"/>
            <a:ext cx="2733653" cy="403489"/>
          </a:xfrm>
        </p:spPr>
        <p:txBody>
          <a:bodyPr/>
          <a:lstStyle>
            <a:lvl1pPr>
              <a:defRPr b="1" i="0" cap="all">
                <a:latin typeface="Arial"/>
                <a:cs typeface="Arial"/>
              </a:defRPr>
            </a:lvl1pPr>
          </a:lstStyle>
          <a:p>
            <a:pPr lvl="0"/>
            <a:r>
              <a:rPr lang="en-US" smtClean="0"/>
              <a:t>Click to edit Master text styles</a:t>
            </a:r>
          </a:p>
        </p:txBody>
      </p:sp>
    </p:spTree>
    <p:extLst>
      <p:ext uri="{BB962C8B-B14F-4D97-AF65-F5344CB8AC3E}">
        <p14:creationId xmlns:p14="http://schemas.microsoft.com/office/powerpoint/2010/main" val="26147826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3 Tall Images w Captions">
    <p:spTree>
      <p:nvGrpSpPr>
        <p:cNvPr id="1" name=""/>
        <p:cNvGrpSpPr/>
        <p:nvPr/>
      </p:nvGrpSpPr>
      <p:grpSpPr>
        <a:xfrm>
          <a:off x="0" y="0"/>
          <a:ext cx="0" cy="0"/>
          <a:chOff x="0" y="0"/>
          <a:chExt cx="0" cy="0"/>
        </a:xfrm>
      </p:grpSpPr>
      <p:sp>
        <p:nvSpPr>
          <p:cNvPr id="4" name="Picture Placeholder 7"/>
          <p:cNvSpPr>
            <a:spLocks noGrp="1"/>
          </p:cNvSpPr>
          <p:nvPr>
            <p:ph type="pic" sz="quarter" idx="15"/>
          </p:nvPr>
        </p:nvSpPr>
        <p:spPr>
          <a:xfrm>
            <a:off x="0" y="0"/>
            <a:ext cx="3046095" cy="6858000"/>
          </a:xfrm>
          <a:solidFill>
            <a:srgbClr val="989BA0"/>
          </a:solidFill>
        </p:spPr>
        <p:txBody>
          <a:bodyPr/>
          <a:lstStyle/>
          <a:p>
            <a:r>
              <a:rPr lang="en-US" smtClean="0"/>
              <a:t>Click icon to add picture</a:t>
            </a:r>
            <a:endParaRPr lang="en-US" dirty="0"/>
          </a:p>
        </p:txBody>
      </p:sp>
      <p:sp>
        <p:nvSpPr>
          <p:cNvPr id="5" name="Picture Placeholder 7"/>
          <p:cNvSpPr>
            <a:spLocks noGrp="1"/>
          </p:cNvSpPr>
          <p:nvPr>
            <p:ph type="pic" sz="quarter" idx="16"/>
          </p:nvPr>
        </p:nvSpPr>
        <p:spPr>
          <a:xfrm>
            <a:off x="3046095" y="0"/>
            <a:ext cx="3051811" cy="6858000"/>
          </a:xfrm>
          <a:solidFill>
            <a:srgbClr val="989BA0"/>
          </a:solidFill>
        </p:spPr>
        <p:txBody>
          <a:bodyPr/>
          <a:lstStyle/>
          <a:p>
            <a:r>
              <a:rPr lang="en-US" smtClean="0"/>
              <a:t>Click icon to add picture</a:t>
            </a:r>
            <a:endParaRPr lang="en-US"/>
          </a:p>
        </p:txBody>
      </p:sp>
      <p:sp>
        <p:nvSpPr>
          <p:cNvPr id="7" name="Picture Placeholder 7"/>
          <p:cNvSpPr>
            <a:spLocks noGrp="1"/>
          </p:cNvSpPr>
          <p:nvPr>
            <p:ph type="pic" sz="quarter" idx="17"/>
          </p:nvPr>
        </p:nvSpPr>
        <p:spPr>
          <a:xfrm>
            <a:off x="6097906" y="0"/>
            <a:ext cx="3046095" cy="6858000"/>
          </a:xfrm>
          <a:solidFill>
            <a:srgbClr val="989BA0"/>
          </a:solidFill>
        </p:spPr>
        <p:txBody>
          <a:bodyPr/>
          <a:lstStyle/>
          <a:p>
            <a:r>
              <a:rPr lang="en-US" smtClean="0"/>
              <a:t>Click icon to add picture</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4971BB6-1E3E-4357-BA67-16A58EFA7BA6}" type="slidenum">
              <a:rPr lang="en-US" smtClean="0"/>
              <a:pPr/>
              <a:t>‹#›</a:t>
            </a:fld>
            <a:endParaRPr lang="en-US"/>
          </a:p>
        </p:txBody>
      </p:sp>
      <p:sp>
        <p:nvSpPr>
          <p:cNvPr id="9" name="Text Placeholder 8"/>
          <p:cNvSpPr>
            <a:spLocks noGrp="1"/>
          </p:cNvSpPr>
          <p:nvPr>
            <p:ph type="body" sz="quarter" idx="18"/>
          </p:nvPr>
        </p:nvSpPr>
        <p:spPr>
          <a:xfrm>
            <a:off x="0" y="5664086"/>
            <a:ext cx="2339699" cy="349481"/>
          </a:xfrm>
          <a:solidFill>
            <a:schemeClr val="bg2"/>
          </a:solidFill>
        </p:spPr>
        <p:txBody>
          <a:bodyPr lIns="320040" tIns="108814" bIns="108814" anchor="ctr">
            <a:spAutoFit/>
          </a:bodyPr>
          <a:lstStyle>
            <a:lvl1pPr>
              <a:defRPr sz="800">
                <a:solidFill>
                  <a:srgbClr val="FFFFFF"/>
                </a:solidFill>
              </a:defRPr>
            </a:lvl1pPr>
            <a:lvl2pPr>
              <a:defRPr sz="800"/>
            </a:lvl2pPr>
            <a:lvl3pPr>
              <a:defRPr sz="800"/>
            </a:lvl3pPr>
            <a:lvl4pPr>
              <a:defRPr sz="800"/>
            </a:lvl4pPr>
            <a:lvl5pPr>
              <a:defRPr sz="800"/>
            </a:lvl5pPr>
          </a:lstStyle>
          <a:p>
            <a:pPr lvl="0"/>
            <a:r>
              <a:rPr lang="en-US" smtClean="0"/>
              <a:t>Click to edit Master text styles</a:t>
            </a:r>
          </a:p>
        </p:txBody>
      </p:sp>
      <p:sp>
        <p:nvSpPr>
          <p:cNvPr id="10" name="Text Placeholder 8"/>
          <p:cNvSpPr>
            <a:spLocks noGrp="1"/>
          </p:cNvSpPr>
          <p:nvPr>
            <p:ph type="body" sz="quarter" idx="19"/>
          </p:nvPr>
        </p:nvSpPr>
        <p:spPr>
          <a:xfrm>
            <a:off x="3047875" y="5664086"/>
            <a:ext cx="2339699" cy="349481"/>
          </a:xfrm>
          <a:solidFill>
            <a:schemeClr val="bg2"/>
          </a:solidFill>
        </p:spPr>
        <p:txBody>
          <a:bodyPr lIns="320040" tIns="108814" bIns="108814" anchor="ctr">
            <a:spAutoFit/>
          </a:bodyPr>
          <a:lstStyle>
            <a:lvl1pPr>
              <a:defRPr sz="800">
                <a:solidFill>
                  <a:srgbClr val="FFFFFF"/>
                </a:solidFill>
              </a:defRPr>
            </a:lvl1pPr>
            <a:lvl2pPr>
              <a:defRPr sz="800"/>
            </a:lvl2pPr>
            <a:lvl3pPr>
              <a:defRPr sz="800"/>
            </a:lvl3pPr>
            <a:lvl4pPr>
              <a:defRPr sz="800"/>
            </a:lvl4pPr>
            <a:lvl5pPr>
              <a:defRPr sz="800"/>
            </a:lvl5pPr>
          </a:lstStyle>
          <a:p>
            <a:pPr lvl="0"/>
            <a:r>
              <a:rPr lang="en-US" smtClean="0"/>
              <a:t>Click to edit Master text styles</a:t>
            </a:r>
          </a:p>
        </p:txBody>
      </p:sp>
      <p:sp>
        <p:nvSpPr>
          <p:cNvPr id="11" name="Text Placeholder 8"/>
          <p:cNvSpPr>
            <a:spLocks noGrp="1"/>
          </p:cNvSpPr>
          <p:nvPr>
            <p:ph type="body" sz="quarter" idx="20"/>
          </p:nvPr>
        </p:nvSpPr>
        <p:spPr>
          <a:xfrm>
            <a:off x="6098105" y="5664086"/>
            <a:ext cx="2339699" cy="349481"/>
          </a:xfrm>
          <a:solidFill>
            <a:schemeClr val="bg2"/>
          </a:solidFill>
        </p:spPr>
        <p:txBody>
          <a:bodyPr lIns="320040" tIns="108814" bIns="108814" anchor="ctr">
            <a:spAutoFit/>
          </a:bodyPr>
          <a:lstStyle>
            <a:lvl1pPr>
              <a:defRPr sz="800">
                <a:solidFill>
                  <a:srgbClr val="FFFFFF"/>
                </a:solidFill>
              </a:defRPr>
            </a:lvl1pPr>
            <a:lvl2pPr>
              <a:defRPr sz="800"/>
            </a:lvl2pPr>
            <a:lvl3pPr>
              <a:defRPr sz="800"/>
            </a:lvl3pPr>
            <a:lvl4pPr>
              <a:defRPr sz="800"/>
            </a:lvl4pPr>
            <a:lvl5pPr>
              <a:defRPr sz="800"/>
            </a:lvl5pPr>
          </a:lstStyle>
          <a:p>
            <a:pPr lvl="0"/>
            <a:r>
              <a:rPr lang="en-US" smtClean="0"/>
              <a:t>Click to edit Master text styles</a:t>
            </a:r>
          </a:p>
        </p:txBody>
      </p:sp>
    </p:spTree>
    <p:extLst>
      <p:ext uri="{BB962C8B-B14F-4D97-AF65-F5344CB8AC3E}">
        <p14:creationId xmlns:p14="http://schemas.microsoft.com/office/powerpoint/2010/main" val="13053936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Full Image w Caption">
    <p:spTree>
      <p:nvGrpSpPr>
        <p:cNvPr id="1" name=""/>
        <p:cNvGrpSpPr/>
        <p:nvPr/>
      </p:nvGrpSpPr>
      <p:grpSpPr>
        <a:xfrm>
          <a:off x="0" y="0"/>
          <a:ext cx="0" cy="0"/>
          <a:chOff x="0" y="0"/>
          <a:chExt cx="0" cy="0"/>
        </a:xfrm>
      </p:grpSpPr>
      <p:sp>
        <p:nvSpPr>
          <p:cNvPr id="4" name="Picture Placeholder 7"/>
          <p:cNvSpPr>
            <a:spLocks noGrp="1"/>
          </p:cNvSpPr>
          <p:nvPr>
            <p:ph type="pic" sz="quarter" idx="15"/>
          </p:nvPr>
        </p:nvSpPr>
        <p:spPr>
          <a:xfrm>
            <a:off x="0" y="0"/>
            <a:ext cx="9144000" cy="6858000"/>
          </a:xfrm>
          <a:solidFill>
            <a:srgbClr val="989BA0"/>
          </a:solidFill>
        </p:spPr>
        <p:txBody>
          <a:bodyPr/>
          <a:lstStyle/>
          <a:p>
            <a:r>
              <a:rPr lang="en-US" smtClean="0"/>
              <a:t>Click icon to add picture</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4971BB6-1E3E-4357-BA67-16A58EFA7BA6}" type="slidenum">
              <a:rPr lang="en-US" smtClean="0"/>
              <a:pPr/>
              <a:t>‹#›</a:t>
            </a:fld>
            <a:endParaRPr lang="en-US"/>
          </a:p>
        </p:txBody>
      </p:sp>
      <p:sp>
        <p:nvSpPr>
          <p:cNvPr id="9" name="Text Placeholder 8"/>
          <p:cNvSpPr>
            <a:spLocks noGrp="1"/>
          </p:cNvSpPr>
          <p:nvPr>
            <p:ph type="body" sz="quarter" idx="18"/>
          </p:nvPr>
        </p:nvSpPr>
        <p:spPr>
          <a:xfrm>
            <a:off x="0" y="5664086"/>
            <a:ext cx="2339699" cy="349481"/>
          </a:xfrm>
          <a:solidFill>
            <a:schemeClr val="bg2"/>
          </a:solidFill>
        </p:spPr>
        <p:txBody>
          <a:bodyPr lIns="320040" tIns="108814" bIns="108814" anchor="ctr">
            <a:spAutoFit/>
          </a:bodyPr>
          <a:lstStyle>
            <a:lvl1pPr>
              <a:defRPr sz="800">
                <a:solidFill>
                  <a:srgbClr val="FFFFFF"/>
                </a:solidFill>
              </a:defRPr>
            </a:lvl1pPr>
            <a:lvl2pPr>
              <a:defRPr sz="800"/>
            </a:lvl2pPr>
            <a:lvl3pPr>
              <a:defRPr sz="800"/>
            </a:lvl3pPr>
            <a:lvl4pPr>
              <a:defRPr sz="800"/>
            </a:lvl4pPr>
            <a:lvl5pPr>
              <a:defRPr sz="800"/>
            </a:lvl5pPr>
          </a:lstStyle>
          <a:p>
            <a:pPr lvl="0"/>
            <a:r>
              <a:rPr lang="en-US" smtClean="0"/>
              <a:t>Click to edit Master text styles</a:t>
            </a:r>
          </a:p>
        </p:txBody>
      </p:sp>
    </p:spTree>
    <p:extLst>
      <p:ext uri="{BB962C8B-B14F-4D97-AF65-F5344CB8AC3E}">
        <p14:creationId xmlns:p14="http://schemas.microsoft.com/office/powerpoint/2010/main" val="28016599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p:cSld name="Full Image w WT TTL, Top">
    <p:spTree>
      <p:nvGrpSpPr>
        <p:cNvPr id="1" name=""/>
        <p:cNvGrpSpPr/>
        <p:nvPr/>
      </p:nvGrpSpPr>
      <p:grpSpPr>
        <a:xfrm>
          <a:off x="0" y="0"/>
          <a:ext cx="0" cy="0"/>
          <a:chOff x="0" y="0"/>
          <a:chExt cx="0" cy="0"/>
        </a:xfrm>
      </p:grpSpPr>
      <p:sp>
        <p:nvSpPr>
          <p:cNvPr id="4" name="Picture Placeholder 7"/>
          <p:cNvSpPr>
            <a:spLocks noGrp="1"/>
          </p:cNvSpPr>
          <p:nvPr>
            <p:ph type="pic" sz="quarter" idx="15"/>
          </p:nvPr>
        </p:nvSpPr>
        <p:spPr>
          <a:xfrm>
            <a:off x="0" y="0"/>
            <a:ext cx="9144000" cy="6858000"/>
          </a:xfrm>
          <a:solidFill>
            <a:srgbClr val="989BA0"/>
          </a:solidFill>
        </p:spPr>
        <p:txBody>
          <a:bodyPr/>
          <a:lstStyle/>
          <a:p>
            <a:r>
              <a:rPr lang="en-US" smtClean="0"/>
              <a:t>Click icon to add picture</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4971BB6-1E3E-4357-BA67-16A58EFA7BA6}" type="slidenum">
              <a:rPr lang="en-US" smtClean="0"/>
              <a:pPr/>
              <a:t>‹#›</a:t>
            </a:fld>
            <a:endParaRPr lang="en-US"/>
          </a:p>
        </p:txBody>
      </p:sp>
      <p:cxnSp>
        <p:nvCxnSpPr>
          <p:cNvPr id="8" name="Straight Connector 7"/>
          <p:cNvCxnSpPr/>
          <p:nvPr/>
        </p:nvCxnSpPr>
        <p:spPr>
          <a:xfrm flipH="1">
            <a:off x="284310" y="2254391"/>
            <a:ext cx="8571827" cy="1504"/>
          </a:xfrm>
          <a:prstGeom prst="line">
            <a:avLst/>
          </a:prstGeom>
          <a:ln w="1905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7" name="Text Placeholder 9"/>
          <p:cNvSpPr>
            <a:spLocks noGrp="1"/>
          </p:cNvSpPr>
          <p:nvPr>
            <p:ph type="body" sz="quarter" idx="16"/>
          </p:nvPr>
        </p:nvSpPr>
        <p:spPr>
          <a:xfrm>
            <a:off x="210405" y="2355353"/>
            <a:ext cx="8684617" cy="705401"/>
          </a:xfrm>
        </p:spPr>
        <p:txBody>
          <a:bodyPr/>
          <a:lstStyle>
            <a:lvl1pPr>
              <a:defRPr>
                <a:solidFill>
                  <a:schemeClr val="tx1"/>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smtClean="0"/>
              <a:t>Click to edit Master text styles</a:t>
            </a:r>
          </a:p>
        </p:txBody>
      </p:sp>
      <p:sp>
        <p:nvSpPr>
          <p:cNvPr id="10" name="Title 1"/>
          <p:cNvSpPr txBox="1">
            <a:spLocks/>
          </p:cNvSpPr>
          <p:nvPr/>
        </p:nvSpPr>
        <p:spPr>
          <a:xfrm>
            <a:off x="180487" y="879630"/>
            <a:ext cx="8475345" cy="1333500"/>
          </a:xfrm>
          <a:prstGeom prst="rect">
            <a:avLst/>
          </a:prstGeom>
        </p:spPr>
        <p:txBody>
          <a:bodyPr vert="horz" lIns="91435" tIns="45718" rIns="91435" bIns="45718" rtlCol="0" anchor="b">
            <a:normAutofit/>
          </a:bodyPr>
          <a:lstStyle>
            <a:lvl1pPr algn="l" defTabSz="914354" rtl="0" eaLnBrk="1" latinLnBrk="0" hangingPunct="1">
              <a:lnSpc>
                <a:spcPct val="93000"/>
              </a:lnSpc>
              <a:spcBef>
                <a:spcPct val="0"/>
              </a:spcBef>
              <a:buNone/>
              <a:defRPr sz="2400" b="0" i="0" kern="1000" spc="84">
                <a:solidFill>
                  <a:schemeClr val="bg2"/>
                </a:solidFill>
                <a:latin typeface="FreightDisp Pro Book"/>
                <a:ea typeface="+mj-ea"/>
                <a:cs typeface="FreightDisp Pro Book"/>
              </a:defRPr>
            </a:lvl1pPr>
          </a:lstStyle>
          <a:p>
            <a:r>
              <a:rPr lang="en-US" dirty="0" smtClean="0">
                <a:solidFill>
                  <a:srgbClr val="FFFFFF"/>
                </a:solidFill>
                <a:latin typeface="Georgia"/>
                <a:cs typeface="Georgia"/>
              </a:rPr>
              <a:t>Click to edit Master title style</a:t>
            </a:r>
            <a:endParaRPr lang="en-US" dirty="0">
              <a:solidFill>
                <a:srgbClr val="FFFFFF"/>
              </a:solidFill>
              <a:latin typeface="Georgia"/>
              <a:cs typeface="Georgia"/>
            </a:endParaRPr>
          </a:p>
        </p:txBody>
      </p:sp>
      <p:cxnSp>
        <p:nvCxnSpPr>
          <p:cNvPr id="9" name="Straight Connector 8"/>
          <p:cNvCxnSpPr/>
          <p:nvPr userDrawn="1"/>
        </p:nvCxnSpPr>
        <p:spPr>
          <a:xfrm flipH="1">
            <a:off x="284310" y="2254391"/>
            <a:ext cx="8571827" cy="1504"/>
          </a:xfrm>
          <a:prstGeom prst="line">
            <a:avLst/>
          </a:prstGeom>
          <a:ln w="1905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1" name="Title 1"/>
          <p:cNvSpPr txBox="1">
            <a:spLocks/>
          </p:cNvSpPr>
          <p:nvPr userDrawn="1"/>
        </p:nvSpPr>
        <p:spPr>
          <a:xfrm>
            <a:off x="180487" y="879630"/>
            <a:ext cx="8475345" cy="1333500"/>
          </a:xfrm>
          <a:prstGeom prst="rect">
            <a:avLst/>
          </a:prstGeom>
        </p:spPr>
        <p:txBody>
          <a:bodyPr vert="horz" lIns="91435" tIns="45718" rIns="91435" bIns="45718" rtlCol="0" anchor="b">
            <a:normAutofit/>
          </a:bodyPr>
          <a:lstStyle>
            <a:lvl1pPr algn="l" defTabSz="914354" rtl="0" eaLnBrk="1" latinLnBrk="0" hangingPunct="1">
              <a:lnSpc>
                <a:spcPct val="93000"/>
              </a:lnSpc>
              <a:spcBef>
                <a:spcPct val="0"/>
              </a:spcBef>
              <a:buNone/>
              <a:defRPr sz="2400" b="0" i="0" kern="1000" spc="84">
                <a:solidFill>
                  <a:schemeClr val="bg2"/>
                </a:solidFill>
                <a:latin typeface="FreightDisp Pro Book"/>
                <a:ea typeface="+mj-ea"/>
                <a:cs typeface="FreightDisp Pro Book"/>
              </a:defRPr>
            </a:lvl1pPr>
          </a:lstStyle>
          <a:p>
            <a:r>
              <a:rPr lang="en-US" dirty="0" smtClean="0">
                <a:solidFill>
                  <a:srgbClr val="FFFFFF"/>
                </a:solidFill>
                <a:latin typeface="Georgia"/>
                <a:cs typeface="Georgia"/>
              </a:rPr>
              <a:t>Click to edit Master title style</a:t>
            </a:r>
            <a:endParaRPr lang="en-US" dirty="0">
              <a:solidFill>
                <a:srgbClr val="FFFFFF"/>
              </a:solidFill>
              <a:latin typeface="Georgia"/>
              <a:cs typeface="Georgia"/>
            </a:endParaRPr>
          </a:p>
        </p:txBody>
      </p:sp>
    </p:spTree>
    <p:extLst>
      <p:ext uri="{BB962C8B-B14F-4D97-AF65-F5344CB8AC3E}">
        <p14:creationId xmlns:p14="http://schemas.microsoft.com/office/powerpoint/2010/main" val="315941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Divider - Gray">
    <p:bg>
      <p:bgRef idx="1001">
        <a:schemeClr val="bg1"/>
      </p:bgRef>
    </p:bg>
    <p:spTree>
      <p:nvGrpSpPr>
        <p:cNvPr id="1" name=""/>
        <p:cNvGrpSpPr/>
        <p:nvPr/>
      </p:nvGrpSpPr>
      <p:grpSpPr>
        <a:xfrm>
          <a:off x="0" y="0"/>
          <a:ext cx="0" cy="0"/>
          <a:chOff x="0" y="0"/>
          <a:chExt cx="0" cy="0"/>
        </a:xfrm>
      </p:grpSpPr>
      <p:sp>
        <p:nvSpPr>
          <p:cNvPr id="9" name="Picture Placeholder 7"/>
          <p:cNvSpPr>
            <a:spLocks noGrp="1"/>
          </p:cNvSpPr>
          <p:nvPr>
            <p:ph type="pic" sz="quarter" idx="14"/>
          </p:nvPr>
        </p:nvSpPr>
        <p:spPr>
          <a:xfrm>
            <a:off x="2638143" y="0"/>
            <a:ext cx="6505859" cy="6858000"/>
          </a:xfrm>
          <a:solidFill>
            <a:srgbClr val="989BA0"/>
          </a:solidFill>
        </p:spPr>
        <p:txBody>
          <a:bodyPr/>
          <a:lstStyle/>
          <a:p>
            <a:r>
              <a:rPr lang="en-US" smtClean="0"/>
              <a:t>Click icon to add picture</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4971BB6-1E3E-4357-BA67-16A58EFA7BA6}" type="slidenum">
              <a:rPr lang="en-US" smtClean="0"/>
              <a:pPr/>
              <a:t>‹#›</a:t>
            </a:fld>
            <a:endParaRPr lang="en-US"/>
          </a:p>
        </p:txBody>
      </p:sp>
      <p:cxnSp>
        <p:nvCxnSpPr>
          <p:cNvPr id="15" name="Straight Connector 14"/>
          <p:cNvCxnSpPr/>
          <p:nvPr/>
        </p:nvCxnSpPr>
        <p:spPr>
          <a:xfrm flipH="1">
            <a:off x="284310" y="3032529"/>
            <a:ext cx="2062731" cy="1504"/>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209579" y="869372"/>
            <a:ext cx="2137261" cy="2117566"/>
          </a:xfrm>
        </p:spPr>
        <p:txBody>
          <a:bodyPr/>
          <a:lstStyle>
            <a:lvl1pPr>
              <a:defRPr>
                <a:solidFill>
                  <a:srgbClr val="FFFFFF"/>
                </a:solidFill>
              </a:defRPr>
            </a:lvl1pPr>
          </a:lstStyle>
          <a:p>
            <a:r>
              <a:rPr lang="en-US" smtClean="0"/>
              <a:t>Click to edit Master title style</a:t>
            </a:r>
            <a:endParaRPr lang="en-US" dirty="0"/>
          </a:p>
        </p:txBody>
      </p:sp>
      <p:sp>
        <p:nvSpPr>
          <p:cNvPr id="5" name="Text Placeholder 4"/>
          <p:cNvSpPr>
            <a:spLocks noGrp="1"/>
          </p:cNvSpPr>
          <p:nvPr>
            <p:ph type="body" sz="quarter" idx="15"/>
          </p:nvPr>
        </p:nvSpPr>
        <p:spPr>
          <a:xfrm>
            <a:off x="210092" y="3249886"/>
            <a:ext cx="2361659" cy="3329781"/>
          </a:xfrm>
        </p:spPr>
        <p:txBody>
          <a:bodyPr/>
          <a:lstStyle>
            <a:lvl1pPr>
              <a:lnSpc>
                <a:spcPct val="120000"/>
              </a:lnSpc>
              <a:defRPr sz="1400" cap="all">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7" name="Straight Connector 6"/>
          <p:cNvCxnSpPr/>
          <p:nvPr userDrawn="1"/>
        </p:nvCxnSpPr>
        <p:spPr>
          <a:xfrm flipH="1">
            <a:off x="284310" y="3032529"/>
            <a:ext cx="2062731" cy="1504"/>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984405"/>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p:cSld name="Full Image w GRAY TTL, Top">
    <p:spTree>
      <p:nvGrpSpPr>
        <p:cNvPr id="1" name=""/>
        <p:cNvGrpSpPr/>
        <p:nvPr/>
      </p:nvGrpSpPr>
      <p:grpSpPr>
        <a:xfrm>
          <a:off x="0" y="0"/>
          <a:ext cx="0" cy="0"/>
          <a:chOff x="0" y="0"/>
          <a:chExt cx="0" cy="0"/>
        </a:xfrm>
      </p:grpSpPr>
      <p:sp>
        <p:nvSpPr>
          <p:cNvPr id="4" name="Picture Placeholder 7"/>
          <p:cNvSpPr>
            <a:spLocks noGrp="1"/>
          </p:cNvSpPr>
          <p:nvPr>
            <p:ph type="pic" sz="quarter" idx="15"/>
          </p:nvPr>
        </p:nvSpPr>
        <p:spPr>
          <a:xfrm>
            <a:off x="0" y="0"/>
            <a:ext cx="9144000" cy="6858000"/>
          </a:xfrm>
          <a:solidFill>
            <a:srgbClr val="989BA0"/>
          </a:solidFill>
        </p:spPr>
        <p:txBody>
          <a:bodyPr/>
          <a:lstStyle/>
          <a:p>
            <a:r>
              <a:rPr lang="en-US" smtClean="0"/>
              <a:t>Click icon to add picture</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4971BB6-1E3E-4357-BA67-16A58EFA7BA6}" type="slidenum">
              <a:rPr lang="en-US" smtClean="0"/>
              <a:pPr/>
              <a:t>‹#›</a:t>
            </a:fld>
            <a:endParaRPr lang="en-US"/>
          </a:p>
        </p:txBody>
      </p:sp>
      <p:cxnSp>
        <p:nvCxnSpPr>
          <p:cNvPr id="8" name="Straight Connector 7"/>
          <p:cNvCxnSpPr/>
          <p:nvPr/>
        </p:nvCxnSpPr>
        <p:spPr>
          <a:xfrm flipH="1">
            <a:off x="284310" y="2254391"/>
            <a:ext cx="8571827" cy="1504"/>
          </a:xfrm>
          <a:prstGeom prst="line">
            <a:avLst/>
          </a:prstGeom>
          <a:ln w="19050" cmpd="sng">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0" name="Text Placeholder 9"/>
          <p:cNvSpPr>
            <a:spLocks noGrp="1"/>
          </p:cNvSpPr>
          <p:nvPr>
            <p:ph type="body" sz="quarter" idx="16"/>
          </p:nvPr>
        </p:nvSpPr>
        <p:spPr>
          <a:xfrm>
            <a:off x="210405" y="2355353"/>
            <a:ext cx="8684617" cy="705401"/>
          </a:xfrm>
        </p:spPr>
        <p:txBody>
          <a:bodyPr/>
          <a:lstStyle>
            <a:lvl1pPr>
              <a:defRPr>
                <a:solidFill>
                  <a:schemeClr val="bg2"/>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smtClean="0"/>
              <a:t>Click to edit Master text styles</a:t>
            </a:r>
          </a:p>
        </p:txBody>
      </p:sp>
      <p:sp>
        <p:nvSpPr>
          <p:cNvPr id="9" name="Title 1"/>
          <p:cNvSpPr txBox="1">
            <a:spLocks/>
          </p:cNvSpPr>
          <p:nvPr/>
        </p:nvSpPr>
        <p:spPr>
          <a:xfrm>
            <a:off x="180487" y="879630"/>
            <a:ext cx="8475345" cy="1333500"/>
          </a:xfrm>
          <a:prstGeom prst="rect">
            <a:avLst/>
          </a:prstGeom>
        </p:spPr>
        <p:txBody>
          <a:bodyPr vert="horz" lIns="91435" tIns="45718" rIns="91435" bIns="45718" rtlCol="0" anchor="b">
            <a:normAutofit/>
          </a:bodyPr>
          <a:lstStyle>
            <a:lvl1pPr algn="l" defTabSz="914354" rtl="0" eaLnBrk="1" latinLnBrk="0" hangingPunct="1">
              <a:lnSpc>
                <a:spcPct val="93000"/>
              </a:lnSpc>
              <a:spcBef>
                <a:spcPct val="0"/>
              </a:spcBef>
              <a:buNone/>
              <a:defRPr sz="2400" b="0" i="0" kern="1000" spc="84">
                <a:solidFill>
                  <a:schemeClr val="bg2"/>
                </a:solidFill>
                <a:latin typeface="FreightDisp Pro Book"/>
                <a:ea typeface="+mj-ea"/>
                <a:cs typeface="FreightDisp Pro Book"/>
              </a:defRPr>
            </a:lvl1pPr>
          </a:lstStyle>
          <a:p>
            <a:r>
              <a:rPr lang="en-US" dirty="0" smtClean="0">
                <a:solidFill>
                  <a:srgbClr val="404347"/>
                </a:solidFill>
                <a:latin typeface="Georgia"/>
                <a:cs typeface="Georgia"/>
              </a:rPr>
              <a:t>Click to edit Master title style</a:t>
            </a:r>
            <a:endParaRPr lang="en-US" dirty="0">
              <a:solidFill>
                <a:srgbClr val="404347"/>
              </a:solidFill>
              <a:latin typeface="Georgia"/>
              <a:cs typeface="Georgia"/>
            </a:endParaRPr>
          </a:p>
        </p:txBody>
      </p:sp>
      <p:cxnSp>
        <p:nvCxnSpPr>
          <p:cNvPr id="7" name="Straight Connector 6"/>
          <p:cNvCxnSpPr/>
          <p:nvPr userDrawn="1"/>
        </p:nvCxnSpPr>
        <p:spPr>
          <a:xfrm flipH="1">
            <a:off x="284310" y="2254391"/>
            <a:ext cx="8571827" cy="1504"/>
          </a:xfrm>
          <a:prstGeom prst="line">
            <a:avLst/>
          </a:prstGeom>
          <a:ln w="19050" cmpd="sng">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1" name="Title 1"/>
          <p:cNvSpPr txBox="1">
            <a:spLocks/>
          </p:cNvSpPr>
          <p:nvPr userDrawn="1"/>
        </p:nvSpPr>
        <p:spPr>
          <a:xfrm>
            <a:off x="180487" y="879630"/>
            <a:ext cx="8475345" cy="1333500"/>
          </a:xfrm>
          <a:prstGeom prst="rect">
            <a:avLst/>
          </a:prstGeom>
        </p:spPr>
        <p:txBody>
          <a:bodyPr vert="horz" lIns="91435" tIns="45718" rIns="91435" bIns="45718" rtlCol="0" anchor="b">
            <a:normAutofit/>
          </a:bodyPr>
          <a:lstStyle>
            <a:lvl1pPr algn="l" defTabSz="914354" rtl="0" eaLnBrk="1" latinLnBrk="0" hangingPunct="1">
              <a:lnSpc>
                <a:spcPct val="93000"/>
              </a:lnSpc>
              <a:spcBef>
                <a:spcPct val="0"/>
              </a:spcBef>
              <a:buNone/>
              <a:defRPr sz="2400" b="0" i="0" kern="1000" spc="84">
                <a:solidFill>
                  <a:schemeClr val="bg2"/>
                </a:solidFill>
                <a:latin typeface="FreightDisp Pro Book"/>
                <a:ea typeface="+mj-ea"/>
                <a:cs typeface="FreightDisp Pro Book"/>
              </a:defRPr>
            </a:lvl1pPr>
          </a:lstStyle>
          <a:p>
            <a:r>
              <a:rPr lang="en-US" dirty="0" smtClean="0">
                <a:solidFill>
                  <a:srgbClr val="404347"/>
                </a:solidFill>
                <a:latin typeface="Georgia"/>
                <a:cs typeface="Georgia"/>
              </a:rPr>
              <a:t>Click to edit Master title style</a:t>
            </a:r>
            <a:endParaRPr lang="en-US" dirty="0">
              <a:solidFill>
                <a:srgbClr val="404347"/>
              </a:solidFill>
              <a:latin typeface="Georgia"/>
              <a:cs typeface="Georgia"/>
            </a:endParaRPr>
          </a:p>
        </p:txBody>
      </p:sp>
    </p:spTree>
    <p:extLst>
      <p:ext uri="{BB962C8B-B14F-4D97-AF65-F5344CB8AC3E}">
        <p14:creationId xmlns:p14="http://schemas.microsoft.com/office/powerpoint/2010/main" val="14804522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Full Image w WT TTL, Bottom">
    <p:spTree>
      <p:nvGrpSpPr>
        <p:cNvPr id="1" name=""/>
        <p:cNvGrpSpPr/>
        <p:nvPr/>
      </p:nvGrpSpPr>
      <p:grpSpPr>
        <a:xfrm>
          <a:off x="0" y="0"/>
          <a:ext cx="0" cy="0"/>
          <a:chOff x="0" y="0"/>
          <a:chExt cx="0" cy="0"/>
        </a:xfrm>
      </p:grpSpPr>
      <p:sp>
        <p:nvSpPr>
          <p:cNvPr id="4" name="Picture Placeholder 7"/>
          <p:cNvSpPr>
            <a:spLocks noGrp="1"/>
          </p:cNvSpPr>
          <p:nvPr>
            <p:ph type="pic" sz="quarter" idx="15"/>
          </p:nvPr>
        </p:nvSpPr>
        <p:spPr>
          <a:xfrm>
            <a:off x="0" y="0"/>
            <a:ext cx="9144000" cy="6858000"/>
          </a:xfrm>
          <a:solidFill>
            <a:srgbClr val="989BA0"/>
          </a:solidFill>
        </p:spPr>
        <p:txBody>
          <a:bodyPr/>
          <a:lstStyle/>
          <a:p>
            <a:r>
              <a:rPr lang="en-US" smtClean="0"/>
              <a:t>Click icon to add picture</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4971BB6-1E3E-4357-BA67-16A58EFA7BA6}" type="slidenum">
              <a:rPr lang="en-US" smtClean="0"/>
              <a:pPr/>
              <a:t>‹#›</a:t>
            </a:fld>
            <a:endParaRPr lang="en-US"/>
          </a:p>
        </p:txBody>
      </p:sp>
      <p:cxnSp>
        <p:nvCxnSpPr>
          <p:cNvPr id="8" name="Straight Connector 7"/>
          <p:cNvCxnSpPr/>
          <p:nvPr/>
        </p:nvCxnSpPr>
        <p:spPr>
          <a:xfrm flipH="1">
            <a:off x="284310" y="5894880"/>
            <a:ext cx="8571827" cy="1504"/>
          </a:xfrm>
          <a:prstGeom prst="line">
            <a:avLst/>
          </a:prstGeom>
          <a:ln w="1905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209579" y="4499486"/>
            <a:ext cx="8475345" cy="1333500"/>
          </a:xfrm>
        </p:spPr>
        <p:txBody>
          <a:bodyPr/>
          <a:lstStyle>
            <a:lvl1pPr>
              <a:defRPr>
                <a:solidFill>
                  <a:srgbClr val="FFFFFF"/>
                </a:solidFill>
              </a:defRPr>
            </a:lvl1pPr>
          </a:lstStyle>
          <a:p>
            <a:r>
              <a:rPr lang="en-US" smtClean="0"/>
              <a:t>Click to edit Master title style</a:t>
            </a:r>
            <a:endParaRPr lang="en-US"/>
          </a:p>
        </p:txBody>
      </p:sp>
      <p:sp>
        <p:nvSpPr>
          <p:cNvPr id="10" name="Text Placeholder 9"/>
          <p:cNvSpPr>
            <a:spLocks noGrp="1"/>
          </p:cNvSpPr>
          <p:nvPr>
            <p:ph type="body" sz="quarter" idx="16"/>
          </p:nvPr>
        </p:nvSpPr>
        <p:spPr>
          <a:xfrm>
            <a:off x="210405" y="5976827"/>
            <a:ext cx="8684617" cy="705401"/>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smtClean="0"/>
              <a:t>Click to edit Master text styles</a:t>
            </a:r>
          </a:p>
        </p:txBody>
      </p:sp>
      <p:cxnSp>
        <p:nvCxnSpPr>
          <p:cNvPr id="7" name="Straight Connector 6"/>
          <p:cNvCxnSpPr/>
          <p:nvPr userDrawn="1"/>
        </p:nvCxnSpPr>
        <p:spPr>
          <a:xfrm flipH="1">
            <a:off x="284310" y="5894880"/>
            <a:ext cx="8571827" cy="1504"/>
          </a:xfrm>
          <a:prstGeom prst="line">
            <a:avLst/>
          </a:prstGeom>
          <a:ln w="1905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677769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Full Image w GRAY TTL, Bottom">
    <p:spTree>
      <p:nvGrpSpPr>
        <p:cNvPr id="1" name=""/>
        <p:cNvGrpSpPr/>
        <p:nvPr/>
      </p:nvGrpSpPr>
      <p:grpSpPr>
        <a:xfrm>
          <a:off x="0" y="0"/>
          <a:ext cx="0" cy="0"/>
          <a:chOff x="0" y="0"/>
          <a:chExt cx="0" cy="0"/>
        </a:xfrm>
      </p:grpSpPr>
      <p:sp>
        <p:nvSpPr>
          <p:cNvPr id="4" name="Picture Placeholder 7"/>
          <p:cNvSpPr>
            <a:spLocks noGrp="1"/>
          </p:cNvSpPr>
          <p:nvPr>
            <p:ph type="pic" sz="quarter" idx="15"/>
          </p:nvPr>
        </p:nvSpPr>
        <p:spPr>
          <a:xfrm>
            <a:off x="0" y="0"/>
            <a:ext cx="9144000" cy="6858000"/>
          </a:xfrm>
          <a:solidFill>
            <a:srgbClr val="989BA0"/>
          </a:solidFill>
        </p:spPr>
        <p:txBody>
          <a:bodyPr/>
          <a:lstStyle/>
          <a:p>
            <a:r>
              <a:rPr lang="en-US" smtClean="0"/>
              <a:t>Click icon to add picture</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4971BB6-1E3E-4357-BA67-16A58EFA7BA6}" type="slidenum">
              <a:rPr lang="en-US" smtClean="0"/>
              <a:pPr/>
              <a:t>‹#›</a:t>
            </a:fld>
            <a:endParaRPr lang="en-US"/>
          </a:p>
        </p:txBody>
      </p:sp>
      <p:cxnSp>
        <p:nvCxnSpPr>
          <p:cNvPr id="8" name="Straight Connector 7"/>
          <p:cNvCxnSpPr/>
          <p:nvPr/>
        </p:nvCxnSpPr>
        <p:spPr>
          <a:xfrm flipH="1">
            <a:off x="284310" y="5883540"/>
            <a:ext cx="8571827" cy="1504"/>
          </a:xfrm>
          <a:prstGeom prst="line">
            <a:avLst/>
          </a:prstGeom>
          <a:ln w="19050" cmpd="sng">
            <a:solidFill>
              <a:srgbClr val="515560"/>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209579" y="4488146"/>
            <a:ext cx="8475345" cy="1333500"/>
          </a:xfrm>
        </p:spPr>
        <p:txBody>
          <a:bodyPr/>
          <a:lstStyle>
            <a:lvl1pPr>
              <a:defRPr>
                <a:solidFill>
                  <a:schemeClr val="bg2"/>
                </a:solidFill>
              </a:defRPr>
            </a:lvl1pPr>
          </a:lstStyle>
          <a:p>
            <a:r>
              <a:rPr lang="en-US" smtClean="0"/>
              <a:t>Click to edit Master title style</a:t>
            </a:r>
            <a:endParaRPr lang="en-US" dirty="0"/>
          </a:p>
        </p:txBody>
      </p:sp>
      <p:sp>
        <p:nvSpPr>
          <p:cNvPr id="7" name="Text Placeholder 9"/>
          <p:cNvSpPr>
            <a:spLocks noGrp="1"/>
          </p:cNvSpPr>
          <p:nvPr>
            <p:ph type="body" sz="quarter" idx="16"/>
          </p:nvPr>
        </p:nvSpPr>
        <p:spPr>
          <a:xfrm>
            <a:off x="210405" y="5976827"/>
            <a:ext cx="8684617" cy="705401"/>
          </a:xfrm>
        </p:spPr>
        <p:txBody>
          <a:bodyPr/>
          <a:lstStyle>
            <a:lvl1pPr>
              <a:defRPr>
                <a:solidFill>
                  <a:schemeClr val="bg2"/>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smtClean="0"/>
              <a:t>Click to edit Master text styles</a:t>
            </a:r>
          </a:p>
        </p:txBody>
      </p:sp>
      <p:cxnSp>
        <p:nvCxnSpPr>
          <p:cNvPr id="9" name="Straight Connector 8"/>
          <p:cNvCxnSpPr/>
          <p:nvPr userDrawn="1"/>
        </p:nvCxnSpPr>
        <p:spPr>
          <a:xfrm flipH="1">
            <a:off x="284310" y="5883540"/>
            <a:ext cx="8571827" cy="1504"/>
          </a:xfrm>
          <a:prstGeom prst="line">
            <a:avLst/>
          </a:prstGeom>
          <a:ln w="19050" cmpd="sng">
            <a:solidFill>
              <a:srgbClr val="51556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719848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p:cSld name="Thank You">
    <p:bg>
      <p:bgPr>
        <a:solidFill>
          <a:srgbClr val="51555A"/>
        </a:solidFill>
        <a:effectLst/>
      </p:bgPr>
    </p:bg>
    <p:spTree>
      <p:nvGrpSpPr>
        <p:cNvPr id="1" name=""/>
        <p:cNvGrpSpPr/>
        <p:nvPr/>
      </p:nvGrpSpPr>
      <p:grpSpPr>
        <a:xfrm>
          <a:off x="0" y="0"/>
          <a:ext cx="0" cy="0"/>
          <a:chOff x="0" y="0"/>
          <a:chExt cx="0" cy="0"/>
        </a:xfrm>
      </p:grpSpPr>
      <p:sp>
        <p:nvSpPr>
          <p:cNvPr id="12" name="Picture Placeholder 7"/>
          <p:cNvSpPr>
            <a:spLocks noGrp="1"/>
          </p:cNvSpPr>
          <p:nvPr>
            <p:ph type="pic" sz="quarter" idx="13"/>
          </p:nvPr>
        </p:nvSpPr>
        <p:spPr>
          <a:xfrm>
            <a:off x="0" y="0"/>
            <a:ext cx="9144000" cy="6282532"/>
          </a:xfrm>
          <a:solidFill>
            <a:srgbClr val="989BA0"/>
          </a:solidFill>
        </p:spPr>
        <p:txBody>
          <a:bodyPr/>
          <a:lstStyle/>
          <a:p>
            <a:r>
              <a:rPr lang="en-US" smtClean="0"/>
              <a:t>Click icon to add picture</a:t>
            </a:r>
            <a:endParaRPr lang="en-US"/>
          </a:p>
        </p:txBody>
      </p:sp>
      <p:sp>
        <p:nvSpPr>
          <p:cNvPr id="8" name="Rectangle 7"/>
          <p:cNvSpPr/>
          <p:nvPr/>
        </p:nvSpPr>
        <p:spPr>
          <a:xfrm>
            <a:off x="0" y="6282532"/>
            <a:ext cx="9144000" cy="5754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endParaRPr lang="en-US" dirty="0">
              <a:solidFill>
                <a:srgbClr val="404347"/>
              </a:solidFill>
              <a:latin typeface="Arial"/>
            </a:endParaRPr>
          </a:p>
        </p:txBody>
      </p:sp>
      <p:sp>
        <p:nvSpPr>
          <p:cNvPr id="2" name="Title 1"/>
          <p:cNvSpPr>
            <a:spLocks noGrp="1"/>
          </p:cNvSpPr>
          <p:nvPr>
            <p:ph type="title"/>
          </p:nvPr>
        </p:nvSpPr>
        <p:spPr>
          <a:xfrm>
            <a:off x="211140" y="1868720"/>
            <a:ext cx="8637189" cy="1689971"/>
          </a:xfrm>
        </p:spPr>
        <p:txBody>
          <a:bodyPr anchor="b" anchorCtr="0">
            <a:normAutofit/>
          </a:bodyPr>
          <a:lstStyle>
            <a:lvl1pPr>
              <a:defRPr sz="5300" b="0" i="0">
                <a:solidFill>
                  <a:schemeClr val="tx1"/>
                </a:solidFill>
                <a:latin typeface="Georgia"/>
                <a:cs typeface="Georgia"/>
              </a:defRPr>
            </a:lvl1pPr>
          </a:lstStyle>
          <a:p>
            <a:r>
              <a:rPr lang="en-US" smtClean="0"/>
              <a:t>Click to edit Master title style</a:t>
            </a:r>
            <a:endParaRPr lang="en-US" dirty="0"/>
          </a:p>
        </p:txBody>
      </p:sp>
      <p:pic>
        <p:nvPicPr>
          <p:cNvPr id="4" name="Picture 3" descr="wesko-98023-Westin Hotels Resorts Brand Logo Knockout version Click.png"/>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290612" y="738357"/>
            <a:ext cx="879819" cy="238284"/>
          </a:xfrm>
          <a:prstGeom prst="rect">
            <a:avLst/>
          </a:prstGeom>
        </p:spPr>
      </p:pic>
      <p:cxnSp>
        <p:nvCxnSpPr>
          <p:cNvPr id="10" name="Straight Connector 9"/>
          <p:cNvCxnSpPr/>
          <p:nvPr/>
        </p:nvCxnSpPr>
        <p:spPr>
          <a:xfrm flipH="1">
            <a:off x="284310" y="1257939"/>
            <a:ext cx="8571827" cy="1504"/>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Slide Number Placeholder 2"/>
          <p:cNvSpPr>
            <a:spLocks noGrp="1"/>
          </p:cNvSpPr>
          <p:nvPr>
            <p:ph type="sldNum" sz="quarter" idx="14"/>
          </p:nvPr>
        </p:nvSpPr>
        <p:spPr/>
        <p:txBody>
          <a:bodyPr/>
          <a:lstStyle/>
          <a:p>
            <a:fld id="{74971BB6-1E3E-4357-BA67-16A58EFA7BA6}" type="slidenum">
              <a:rPr lang="en-US" smtClean="0"/>
              <a:pPr/>
              <a:t>‹#›</a:t>
            </a:fld>
            <a:endParaRPr lang="en-US" dirty="0"/>
          </a:p>
        </p:txBody>
      </p:sp>
      <p:sp>
        <p:nvSpPr>
          <p:cNvPr id="9" name="TextBox 8"/>
          <p:cNvSpPr txBox="1"/>
          <p:nvPr/>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04347"/>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
        <p:nvSpPr>
          <p:cNvPr id="11" name="Rectangle 10"/>
          <p:cNvSpPr/>
          <p:nvPr userDrawn="1"/>
        </p:nvSpPr>
        <p:spPr>
          <a:xfrm>
            <a:off x="0" y="6282532"/>
            <a:ext cx="9144000" cy="5754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endParaRPr lang="en-US" dirty="0">
              <a:solidFill>
                <a:srgbClr val="404347"/>
              </a:solidFill>
              <a:latin typeface="Arial"/>
            </a:endParaRPr>
          </a:p>
        </p:txBody>
      </p:sp>
      <p:pic>
        <p:nvPicPr>
          <p:cNvPr id="13" name="Picture 12" descr="wesko-98023-Westin Hotels Resorts Brand Logo Knockout version Click.png"/>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290612" y="738357"/>
            <a:ext cx="879819" cy="238284"/>
          </a:xfrm>
          <a:prstGeom prst="rect">
            <a:avLst/>
          </a:prstGeom>
        </p:spPr>
      </p:pic>
      <p:cxnSp>
        <p:nvCxnSpPr>
          <p:cNvPr id="14" name="Straight Connector 13"/>
          <p:cNvCxnSpPr/>
          <p:nvPr userDrawn="1"/>
        </p:nvCxnSpPr>
        <p:spPr>
          <a:xfrm flipH="1">
            <a:off x="284310" y="1257939"/>
            <a:ext cx="8571827" cy="1504"/>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04347"/>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Tree>
    <p:extLst>
      <p:ext uri="{BB962C8B-B14F-4D97-AF65-F5344CB8AC3E}">
        <p14:creationId xmlns:p14="http://schemas.microsoft.com/office/powerpoint/2010/main" val="271344833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p:cSld name="1_Thank You">
    <p:bg>
      <p:bgPr>
        <a:solidFill>
          <a:srgbClr val="51555A"/>
        </a:solidFill>
        <a:effectLst/>
      </p:bgPr>
    </p:bg>
    <p:spTree>
      <p:nvGrpSpPr>
        <p:cNvPr id="1" name=""/>
        <p:cNvGrpSpPr/>
        <p:nvPr/>
      </p:nvGrpSpPr>
      <p:grpSpPr>
        <a:xfrm>
          <a:off x="0" y="0"/>
          <a:ext cx="0" cy="0"/>
          <a:chOff x="0" y="0"/>
          <a:chExt cx="0" cy="0"/>
        </a:xfrm>
      </p:grpSpPr>
      <p:sp>
        <p:nvSpPr>
          <p:cNvPr id="12" name="Picture Placeholder 7"/>
          <p:cNvSpPr>
            <a:spLocks noGrp="1"/>
          </p:cNvSpPr>
          <p:nvPr>
            <p:ph type="pic" sz="quarter" idx="13"/>
          </p:nvPr>
        </p:nvSpPr>
        <p:spPr>
          <a:xfrm>
            <a:off x="0" y="0"/>
            <a:ext cx="9144000" cy="6858000"/>
          </a:xfrm>
          <a:solidFill>
            <a:srgbClr val="989BA0"/>
          </a:solidFill>
        </p:spPr>
        <p:txBody>
          <a:bodyPr/>
          <a:lstStyle/>
          <a:p>
            <a:r>
              <a:rPr lang="en-US" smtClean="0"/>
              <a:t>Click icon to add picture</a:t>
            </a:r>
            <a:endParaRPr lang="en-US"/>
          </a:p>
        </p:txBody>
      </p:sp>
      <p:sp>
        <p:nvSpPr>
          <p:cNvPr id="2" name="Title 1"/>
          <p:cNvSpPr>
            <a:spLocks noGrp="1"/>
          </p:cNvSpPr>
          <p:nvPr>
            <p:ph type="title"/>
          </p:nvPr>
        </p:nvSpPr>
        <p:spPr>
          <a:xfrm>
            <a:off x="211140" y="1868720"/>
            <a:ext cx="8637189" cy="1689971"/>
          </a:xfrm>
        </p:spPr>
        <p:txBody>
          <a:bodyPr anchor="b" anchorCtr="0">
            <a:normAutofit/>
          </a:bodyPr>
          <a:lstStyle>
            <a:lvl1pPr>
              <a:defRPr sz="5300" b="0" i="0">
                <a:solidFill>
                  <a:schemeClr val="tx1"/>
                </a:solidFill>
                <a:latin typeface="Georgia"/>
                <a:cs typeface="Georgia"/>
              </a:defRPr>
            </a:lvl1pPr>
          </a:lstStyle>
          <a:p>
            <a:r>
              <a:rPr lang="en-US" smtClean="0"/>
              <a:t>Click to edit Master title style</a:t>
            </a:r>
            <a:endParaRPr lang="en-US" dirty="0"/>
          </a:p>
        </p:txBody>
      </p:sp>
      <p:pic>
        <p:nvPicPr>
          <p:cNvPr id="4" name="Picture 3" descr="wesko-98023-Westin Hotels Resorts Brand Logo Knockout version Click.png"/>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290612" y="738357"/>
            <a:ext cx="879819" cy="238284"/>
          </a:xfrm>
          <a:prstGeom prst="rect">
            <a:avLst/>
          </a:prstGeom>
        </p:spPr>
      </p:pic>
      <p:cxnSp>
        <p:nvCxnSpPr>
          <p:cNvPr id="10" name="Straight Connector 9"/>
          <p:cNvCxnSpPr/>
          <p:nvPr/>
        </p:nvCxnSpPr>
        <p:spPr>
          <a:xfrm flipH="1">
            <a:off x="284310" y="1257939"/>
            <a:ext cx="8571827" cy="1504"/>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Slide Number Placeholder 2"/>
          <p:cNvSpPr>
            <a:spLocks noGrp="1"/>
          </p:cNvSpPr>
          <p:nvPr>
            <p:ph type="sldNum" sz="quarter" idx="14"/>
          </p:nvPr>
        </p:nvSpPr>
        <p:spPr/>
        <p:txBody>
          <a:bodyPr/>
          <a:lstStyle>
            <a:lvl1pPr>
              <a:defRPr>
                <a:solidFill>
                  <a:srgbClr val="FFFFFF"/>
                </a:solidFill>
              </a:defRPr>
            </a:lvl1pPr>
          </a:lstStyle>
          <a:p>
            <a:fld id="{74971BB6-1E3E-4357-BA67-16A58EFA7BA6}" type="slidenum">
              <a:rPr lang="en-US" smtClean="0"/>
              <a:pPr/>
              <a:t>‹#›</a:t>
            </a:fld>
            <a:endParaRPr lang="en-US" dirty="0"/>
          </a:p>
        </p:txBody>
      </p:sp>
      <p:pic>
        <p:nvPicPr>
          <p:cNvPr id="7" name="Picture 6" descr="wesko-98023-Westin Hotels Resorts Brand Logo Knockout version Click.png"/>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290612" y="738357"/>
            <a:ext cx="879819" cy="238284"/>
          </a:xfrm>
          <a:prstGeom prst="rect">
            <a:avLst/>
          </a:prstGeom>
        </p:spPr>
      </p:pic>
      <p:cxnSp>
        <p:nvCxnSpPr>
          <p:cNvPr id="8" name="Straight Connector 7"/>
          <p:cNvCxnSpPr/>
          <p:nvPr userDrawn="1"/>
        </p:nvCxnSpPr>
        <p:spPr>
          <a:xfrm flipH="1">
            <a:off x="284310" y="1257939"/>
            <a:ext cx="8571827" cy="1504"/>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804215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Thank You Slide w Image">
    <p:bg>
      <p:bgPr>
        <a:solidFill>
          <a:srgbClr val="51555A"/>
        </a:solidFill>
        <a:effectLst/>
      </p:bgPr>
    </p:bg>
    <p:spTree>
      <p:nvGrpSpPr>
        <p:cNvPr id="1" name=""/>
        <p:cNvGrpSpPr/>
        <p:nvPr/>
      </p:nvGrpSpPr>
      <p:grpSpPr>
        <a:xfrm>
          <a:off x="0" y="0"/>
          <a:ext cx="0" cy="0"/>
          <a:chOff x="0" y="0"/>
          <a:chExt cx="0" cy="0"/>
        </a:xfrm>
      </p:grpSpPr>
      <p:sp>
        <p:nvSpPr>
          <p:cNvPr id="12" name="Picture Placeholder 7"/>
          <p:cNvSpPr>
            <a:spLocks noGrp="1"/>
          </p:cNvSpPr>
          <p:nvPr>
            <p:ph type="pic" sz="quarter" idx="13"/>
          </p:nvPr>
        </p:nvSpPr>
        <p:spPr>
          <a:xfrm>
            <a:off x="0" y="0"/>
            <a:ext cx="9144000" cy="6282532"/>
          </a:xfrm>
          <a:solidFill>
            <a:srgbClr val="989BA0"/>
          </a:solidFill>
        </p:spPr>
        <p:txBody>
          <a:bodyPr/>
          <a:lstStyle/>
          <a:p>
            <a:r>
              <a:rPr lang="en-US" smtClean="0"/>
              <a:t>Click icon to add picture</a:t>
            </a:r>
            <a:endParaRPr lang="en-US"/>
          </a:p>
        </p:txBody>
      </p:sp>
      <p:sp>
        <p:nvSpPr>
          <p:cNvPr id="8" name="Rectangle 7"/>
          <p:cNvSpPr/>
          <p:nvPr/>
        </p:nvSpPr>
        <p:spPr>
          <a:xfrm>
            <a:off x="0" y="6282532"/>
            <a:ext cx="9144000" cy="5754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endParaRPr lang="en-US" dirty="0">
              <a:solidFill>
                <a:srgbClr val="404347"/>
              </a:solidFill>
              <a:latin typeface="Arial"/>
            </a:endParaRPr>
          </a:p>
        </p:txBody>
      </p:sp>
      <p:sp>
        <p:nvSpPr>
          <p:cNvPr id="2" name="Title 1"/>
          <p:cNvSpPr>
            <a:spLocks noGrp="1"/>
          </p:cNvSpPr>
          <p:nvPr>
            <p:ph type="title"/>
          </p:nvPr>
        </p:nvSpPr>
        <p:spPr>
          <a:xfrm>
            <a:off x="211140" y="1868719"/>
            <a:ext cx="8637189" cy="1143000"/>
          </a:xfrm>
        </p:spPr>
        <p:txBody>
          <a:bodyPr anchor="b" anchorCtr="0">
            <a:normAutofit/>
          </a:bodyPr>
          <a:lstStyle>
            <a:lvl1pPr>
              <a:defRPr sz="3900" b="0" i="0">
                <a:solidFill>
                  <a:schemeClr val="tx1"/>
                </a:solidFill>
                <a:latin typeface="Georgia"/>
                <a:cs typeface="Georgia"/>
              </a:defRPr>
            </a:lvl1pPr>
          </a:lstStyle>
          <a:p>
            <a:r>
              <a:rPr lang="en-US" smtClean="0"/>
              <a:t>Click to edit Master title style</a:t>
            </a:r>
            <a:endParaRPr lang="en-US" dirty="0"/>
          </a:p>
        </p:txBody>
      </p:sp>
      <p:pic>
        <p:nvPicPr>
          <p:cNvPr id="4" name="Picture 3" descr="wesko-98023-Westin Hotels Resorts Brand Logo Knockout version Click.png"/>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290612" y="738357"/>
            <a:ext cx="879819" cy="238284"/>
          </a:xfrm>
          <a:prstGeom prst="rect">
            <a:avLst/>
          </a:prstGeom>
        </p:spPr>
      </p:pic>
      <p:grpSp>
        <p:nvGrpSpPr>
          <p:cNvPr id="9" name="Group 8"/>
          <p:cNvGrpSpPr/>
          <p:nvPr/>
        </p:nvGrpSpPr>
        <p:grpSpPr>
          <a:xfrm>
            <a:off x="284310" y="1257938"/>
            <a:ext cx="8571827" cy="1776081"/>
            <a:chOff x="454896" y="700275"/>
            <a:chExt cx="13714923" cy="2131297"/>
          </a:xfrm>
        </p:grpSpPr>
        <p:cxnSp>
          <p:nvCxnSpPr>
            <p:cNvPr id="10" name="Straight Connector 9"/>
            <p:cNvCxnSpPr/>
            <p:nvPr userDrawn="1"/>
          </p:nvCxnSpPr>
          <p:spPr>
            <a:xfrm flipH="1">
              <a:off x="454896" y="700275"/>
              <a:ext cx="13714923" cy="1805"/>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flipH="1">
              <a:off x="454896" y="2829767"/>
              <a:ext cx="13714923" cy="1805"/>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3" name="Slide Number Placeholder 2"/>
          <p:cNvSpPr>
            <a:spLocks noGrp="1"/>
          </p:cNvSpPr>
          <p:nvPr>
            <p:ph type="sldNum" sz="quarter" idx="14"/>
          </p:nvPr>
        </p:nvSpPr>
        <p:spPr/>
        <p:txBody>
          <a:bodyPr/>
          <a:lstStyle/>
          <a:p>
            <a:fld id="{74971BB6-1E3E-4357-BA67-16A58EFA7BA6}" type="slidenum">
              <a:rPr lang="en-US" smtClean="0"/>
              <a:pPr/>
              <a:t>‹#›</a:t>
            </a:fld>
            <a:endParaRPr lang="en-US" dirty="0"/>
          </a:p>
        </p:txBody>
      </p:sp>
      <p:sp>
        <p:nvSpPr>
          <p:cNvPr id="13" name="TextBox 12"/>
          <p:cNvSpPr txBox="1"/>
          <p:nvPr/>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04347"/>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
        <p:nvSpPr>
          <p:cNvPr id="14" name="Rectangle 13"/>
          <p:cNvSpPr/>
          <p:nvPr userDrawn="1"/>
        </p:nvSpPr>
        <p:spPr>
          <a:xfrm>
            <a:off x="0" y="6282532"/>
            <a:ext cx="9144000" cy="5754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endParaRPr lang="en-US" dirty="0">
              <a:solidFill>
                <a:srgbClr val="404347"/>
              </a:solidFill>
              <a:latin typeface="Arial"/>
            </a:endParaRPr>
          </a:p>
        </p:txBody>
      </p:sp>
      <p:pic>
        <p:nvPicPr>
          <p:cNvPr id="15" name="Picture 14" descr="wesko-98023-Westin Hotels Resorts Brand Logo Knockout version Click.png"/>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290612" y="738357"/>
            <a:ext cx="879819" cy="238284"/>
          </a:xfrm>
          <a:prstGeom prst="rect">
            <a:avLst/>
          </a:prstGeom>
        </p:spPr>
      </p:pic>
      <p:grpSp>
        <p:nvGrpSpPr>
          <p:cNvPr id="16" name="Group 15"/>
          <p:cNvGrpSpPr/>
          <p:nvPr userDrawn="1"/>
        </p:nvGrpSpPr>
        <p:grpSpPr>
          <a:xfrm>
            <a:off x="284310" y="1257938"/>
            <a:ext cx="8571827" cy="1776081"/>
            <a:chOff x="454896" y="700275"/>
            <a:chExt cx="13714923" cy="2131297"/>
          </a:xfrm>
        </p:grpSpPr>
        <p:cxnSp>
          <p:nvCxnSpPr>
            <p:cNvPr id="17" name="Straight Connector 16"/>
            <p:cNvCxnSpPr/>
            <p:nvPr userDrawn="1"/>
          </p:nvCxnSpPr>
          <p:spPr>
            <a:xfrm flipH="1">
              <a:off x="454896" y="700275"/>
              <a:ext cx="13714923" cy="1805"/>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userDrawn="1"/>
          </p:nvCxnSpPr>
          <p:spPr>
            <a:xfrm flipH="1">
              <a:off x="454896" y="2829767"/>
              <a:ext cx="13714923" cy="1805"/>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19" name="TextBox 18"/>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04347"/>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Tree>
    <p:extLst>
      <p:ext uri="{BB962C8B-B14F-4D97-AF65-F5344CB8AC3E}">
        <p14:creationId xmlns:p14="http://schemas.microsoft.com/office/powerpoint/2010/main" val="187763109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userDrawn="1">
  <p:cSld name="1_TTL, Text, 1 Tall Image">
    <p:spTree>
      <p:nvGrpSpPr>
        <p:cNvPr id="1" name=""/>
        <p:cNvGrpSpPr/>
        <p:nvPr/>
      </p:nvGrpSpPr>
      <p:grpSpPr>
        <a:xfrm>
          <a:off x="0" y="0"/>
          <a:ext cx="0" cy="0"/>
          <a:chOff x="0" y="0"/>
          <a:chExt cx="0" cy="0"/>
        </a:xfrm>
      </p:grpSpPr>
      <p:sp>
        <p:nvSpPr>
          <p:cNvPr id="11" name="Picture Placeholder 7"/>
          <p:cNvSpPr>
            <a:spLocks noGrp="1"/>
          </p:cNvSpPr>
          <p:nvPr>
            <p:ph type="pic" sz="quarter" idx="16"/>
          </p:nvPr>
        </p:nvSpPr>
        <p:spPr>
          <a:xfrm>
            <a:off x="6070060" y="722789"/>
            <a:ext cx="2786003" cy="5755535"/>
          </a:xfrm>
          <a:solidFill>
            <a:schemeClr val="bg1">
              <a:lumMod val="60000"/>
              <a:lumOff val="40000"/>
            </a:schemeClr>
          </a:solidFill>
        </p:spPr>
        <p:txBody>
          <a:bodyPr/>
          <a:lstStyle/>
          <a:p>
            <a:endParaRPr lang="en-US" dirty="0"/>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cxnSp>
        <p:nvCxnSpPr>
          <p:cNvPr id="18" name="Straight Connector 17"/>
          <p:cNvCxnSpPr/>
          <p:nvPr userDrawn="1"/>
        </p:nvCxnSpPr>
        <p:spPr>
          <a:xfrm flipH="1">
            <a:off x="284310" y="583563"/>
            <a:ext cx="8571827" cy="1504"/>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flipH="1">
            <a:off x="284163" y="1989013"/>
            <a:ext cx="5669017"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ext Placeholder 3"/>
          <p:cNvSpPr>
            <a:spLocks noGrp="1"/>
          </p:cNvSpPr>
          <p:nvPr userDrawn="1">
            <p:ph type="body" sz="quarter" idx="19"/>
          </p:nvPr>
        </p:nvSpPr>
        <p:spPr>
          <a:xfrm>
            <a:off x="206403" y="2312212"/>
            <a:ext cx="5730920" cy="389069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TextBox 22"/>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
        <p:nvSpPr>
          <p:cNvPr id="3" name="Title 2"/>
          <p:cNvSpPr>
            <a:spLocks noGrp="1"/>
          </p:cNvSpPr>
          <p:nvPr>
            <p:ph type="title"/>
          </p:nvPr>
        </p:nvSpPr>
        <p:spPr>
          <a:xfrm>
            <a:off x="209579" y="598177"/>
            <a:ext cx="5717229" cy="1333500"/>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13221001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6282532"/>
            <a:ext cx="9144000" cy="5754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endParaRPr lang="en-US" dirty="0">
              <a:solidFill>
                <a:srgbClr val="404347"/>
              </a:solidFill>
              <a:latin typeface="Arial"/>
            </a:endParaRPr>
          </a:p>
        </p:txBody>
      </p:sp>
      <p:sp>
        <p:nvSpPr>
          <p:cNvPr id="7" name="Content Placeholder 2"/>
          <p:cNvSpPr>
            <a:spLocks noGrp="1"/>
          </p:cNvSpPr>
          <p:nvPr>
            <p:ph idx="1" hasCustomPrompt="1"/>
          </p:nvPr>
        </p:nvSpPr>
        <p:spPr>
          <a:xfrm>
            <a:off x="208436" y="3244904"/>
            <a:ext cx="8624281" cy="1340931"/>
          </a:xfrm>
        </p:spPr>
        <p:txBody>
          <a:bodyPr>
            <a:normAutofit/>
          </a:bodyPr>
          <a:lstStyle>
            <a:lvl1pPr marL="0" indent="0">
              <a:buNone/>
              <a:defRPr sz="1600" b="0" i="0">
                <a:solidFill>
                  <a:srgbClr val="FFFFFF"/>
                </a:solidFill>
                <a:latin typeface="Arial"/>
                <a:cs typeface="Arial"/>
              </a:defRPr>
            </a:lvl1pPr>
            <a:lvl2pPr marL="280035" indent="0">
              <a:buNone/>
              <a:defRPr sz="1300">
                <a:solidFill>
                  <a:srgbClr val="56595E"/>
                </a:solidFill>
              </a:defRPr>
            </a:lvl2pPr>
            <a:lvl3pPr marL="560070" indent="0">
              <a:buNone/>
              <a:defRPr sz="1100">
                <a:solidFill>
                  <a:srgbClr val="56595E"/>
                </a:solidFill>
              </a:defRPr>
            </a:lvl3pPr>
            <a:lvl4pPr marL="756762" indent="0">
              <a:buNone/>
              <a:defRPr sz="1000">
                <a:solidFill>
                  <a:srgbClr val="56595E"/>
                </a:solidFill>
              </a:defRPr>
            </a:lvl4pPr>
            <a:lvl5pPr marL="954564" indent="0">
              <a:buNone/>
              <a:defRPr sz="1000">
                <a:solidFill>
                  <a:srgbClr val="56595E"/>
                </a:solidFill>
              </a:defRPr>
            </a:lvl5pPr>
          </a:lstStyle>
          <a:p>
            <a:pPr lvl="0"/>
            <a:r>
              <a:rPr lang="en-US" dirty="0" smtClean="0"/>
              <a:t>CLICK TO EDIT MASTER TEXT STYLES</a:t>
            </a:r>
            <a:endParaRPr lang="en-US" dirty="0"/>
          </a:p>
        </p:txBody>
      </p:sp>
      <p:sp>
        <p:nvSpPr>
          <p:cNvPr id="2" name="Title 1"/>
          <p:cNvSpPr>
            <a:spLocks noGrp="1"/>
          </p:cNvSpPr>
          <p:nvPr>
            <p:ph type="title"/>
          </p:nvPr>
        </p:nvSpPr>
        <p:spPr>
          <a:xfrm>
            <a:off x="211140" y="1868719"/>
            <a:ext cx="8637189" cy="1143000"/>
          </a:xfrm>
        </p:spPr>
        <p:txBody>
          <a:bodyPr anchor="b" anchorCtr="0">
            <a:normAutofit/>
          </a:bodyPr>
          <a:lstStyle>
            <a:lvl1pPr>
              <a:defRPr sz="3600" b="0" i="0">
                <a:solidFill>
                  <a:schemeClr val="tx1"/>
                </a:solidFill>
                <a:latin typeface="Georgia"/>
                <a:cs typeface="Georgia"/>
              </a:defRPr>
            </a:lvl1pPr>
          </a:lstStyle>
          <a:p>
            <a:r>
              <a:rPr lang="en-US" dirty="0" smtClean="0"/>
              <a:t>Click to edit Master title style</a:t>
            </a:r>
            <a:endParaRPr lang="en-US" dirty="0"/>
          </a:p>
        </p:txBody>
      </p:sp>
      <p:cxnSp>
        <p:nvCxnSpPr>
          <p:cNvPr id="6" name="Straight Connector 5"/>
          <p:cNvCxnSpPr/>
          <p:nvPr userDrawn="1"/>
        </p:nvCxnSpPr>
        <p:spPr>
          <a:xfrm flipH="1">
            <a:off x="374055" y="3575210"/>
            <a:ext cx="8398868"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4" name="Picture 3" descr="wesko-98023-Westin Hotels Resorts Brand Logo Knockout version Click.png"/>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290612" y="738357"/>
            <a:ext cx="879819" cy="238284"/>
          </a:xfrm>
          <a:prstGeom prst="rect">
            <a:avLst/>
          </a:prstGeom>
        </p:spPr>
      </p:pic>
      <p:grpSp>
        <p:nvGrpSpPr>
          <p:cNvPr id="9" name="Group 8"/>
          <p:cNvGrpSpPr/>
          <p:nvPr userDrawn="1"/>
        </p:nvGrpSpPr>
        <p:grpSpPr>
          <a:xfrm>
            <a:off x="284310" y="1257938"/>
            <a:ext cx="8571827" cy="1776081"/>
            <a:chOff x="454896" y="700275"/>
            <a:chExt cx="13714923" cy="2131297"/>
          </a:xfrm>
        </p:grpSpPr>
        <p:cxnSp>
          <p:nvCxnSpPr>
            <p:cNvPr id="10" name="Straight Connector 9"/>
            <p:cNvCxnSpPr/>
            <p:nvPr userDrawn="1"/>
          </p:nvCxnSpPr>
          <p:spPr>
            <a:xfrm flipH="1">
              <a:off x="454896" y="700275"/>
              <a:ext cx="13714923" cy="1805"/>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flipH="1">
              <a:off x="454896" y="2829767"/>
              <a:ext cx="13714923" cy="1805"/>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0616238"/>
      </p:ext>
    </p:extLst>
  </p:cSld>
  <p:clrMapOvr>
    <a:overrideClrMapping bg1="lt1" tx1="dk1" bg2="lt2" tx2="dk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Title Slide w Image">
    <p:bg>
      <p:bgPr>
        <a:solidFill>
          <a:srgbClr val="51555A"/>
        </a:solidFill>
        <a:effectLst/>
      </p:bgPr>
    </p:bg>
    <p:spTree>
      <p:nvGrpSpPr>
        <p:cNvPr id="1" name=""/>
        <p:cNvGrpSpPr/>
        <p:nvPr/>
      </p:nvGrpSpPr>
      <p:grpSpPr>
        <a:xfrm>
          <a:off x="0" y="0"/>
          <a:ext cx="0" cy="0"/>
          <a:chOff x="0" y="0"/>
          <a:chExt cx="0" cy="0"/>
        </a:xfrm>
      </p:grpSpPr>
      <p:sp>
        <p:nvSpPr>
          <p:cNvPr id="12" name="Picture Placeholder 7"/>
          <p:cNvSpPr>
            <a:spLocks noGrp="1"/>
          </p:cNvSpPr>
          <p:nvPr>
            <p:ph type="pic" sz="quarter" idx="13"/>
          </p:nvPr>
        </p:nvSpPr>
        <p:spPr>
          <a:xfrm>
            <a:off x="0" y="0"/>
            <a:ext cx="9144000" cy="6282532"/>
          </a:xfrm>
          <a:solidFill>
            <a:srgbClr val="989BA0"/>
          </a:solidFill>
        </p:spPr>
        <p:txBody>
          <a:bodyPr/>
          <a:lstStyle/>
          <a:p>
            <a:endParaRPr lang="en-US"/>
          </a:p>
        </p:txBody>
      </p:sp>
      <p:sp>
        <p:nvSpPr>
          <p:cNvPr id="8" name="Rectangle 7"/>
          <p:cNvSpPr/>
          <p:nvPr userDrawn="1"/>
        </p:nvSpPr>
        <p:spPr>
          <a:xfrm>
            <a:off x="0" y="6282532"/>
            <a:ext cx="9144000" cy="5754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endParaRPr lang="en-US" dirty="0">
              <a:solidFill>
                <a:srgbClr val="404347"/>
              </a:solidFill>
              <a:latin typeface="Arial"/>
            </a:endParaRPr>
          </a:p>
        </p:txBody>
      </p:sp>
      <p:sp>
        <p:nvSpPr>
          <p:cNvPr id="7" name="Content Placeholder 2"/>
          <p:cNvSpPr>
            <a:spLocks noGrp="1"/>
          </p:cNvSpPr>
          <p:nvPr>
            <p:ph idx="1" hasCustomPrompt="1"/>
          </p:nvPr>
        </p:nvSpPr>
        <p:spPr>
          <a:xfrm>
            <a:off x="208436" y="3244904"/>
            <a:ext cx="8624281" cy="1340931"/>
          </a:xfrm>
        </p:spPr>
        <p:txBody>
          <a:bodyPr>
            <a:normAutofit/>
          </a:bodyPr>
          <a:lstStyle>
            <a:lvl1pPr marL="0" indent="0">
              <a:buNone/>
              <a:defRPr sz="1600" b="0" i="0">
                <a:solidFill>
                  <a:srgbClr val="FFFFFF"/>
                </a:solidFill>
                <a:latin typeface="Arial"/>
                <a:cs typeface="Arial"/>
              </a:defRPr>
            </a:lvl1pPr>
            <a:lvl2pPr marL="280035" indent="0">
              <a:buNone/>
              <a:defRPr sz="1300">
                <a:solidFill>
                  <a:srgbClr val="56595E"/>
                </a:solidFill>
              </a:defRPr>
            </a:lvl2pPr>
            <a:lvl3pPr marL="560070" indent="0">
              <a:buNone/>
              <a:defRPr sz="1100">
                <a:solidFill>
                  <a:srgbClr val="56595E"/>
                </a:solidFill>
              </a:defRPr>
            </a:lvl3pPr>
            <a:lvl4pPr marL="756762" indent="0">
              <a:buNone/>
              <a:defRPr sz="1000">
                <a:solidFill>
                  <a:srgbClr val="56595E"/>
                </a:solidFill>
              </a:defRPr>
            </a:lvl4pPr>
            <a:lvl5pPr marL="954564" indent="0">
              <a:buNone/>
              <a:defRPr sz="1000">
                <a:solidFill>
                  <a:srgbClr val="56595E"/>
                </a:solidFill>
              </a:defRPr>
            </a:lvl5pPr>
          </a:lstStyle>
          <a:p>
            <a:pPr lvl="0"/>
            <a:r>
              <a:rPr lang="en-US" dirty="0" smtClean="0"/>
              <a:t>CLICK TO EDIT MASTER TEXT STYLES</a:t>
            </a:r>
            <a:endParaRPr lang="en-US" dirty="0"/>
          </a:p>
        </p:txBody>
      </p:sp>
      <p:sp>
        <p:nvSpPr>
          <p:cNvPr id="2" name="Title 1"/>
          <p:cNvSpPr>
            <a:spLocks noGrp="1"/>
          </p:cNvSpPr>
          <p:nvPr>
            <p:ph type="title"/>
          </p:nvPr>
        </p:nvSpPr>
        <p:spPr>
          <a:xfrm>
            <a:off x="211140" y="1868719"/>
            <a:ext cx="8637189" cy="1143000"/>
          </a:xfrm>
        </p:spPr>
        <p:txBody>
          <a:bodyPr anchor="b" anchorCtr="0">
            <a:normAutofit/>
          </a:bodyPr>
          <a:lstStyle>
            <a:lvl1pPr>
              <a:defRPr sz="3600" b="0" i="0">
                <a:solidFill>
                  <a:schemeClr val="tx1"/>
                </a:solidFill>
                <a:latin typeface="Georgia"/>
                <a:cs typeface="Georgia"/>
              </a:defRPr>
            </a:lvl1pPr>
          </a:lstStyle>
          <a:p>
            <a:r>
              <a:rPr lang="en-US" dirty="0" smtClean="0"/>
              <a:t>Click to edit Master title style</a:t>
            </a:r>
            <a:endParaRPr lang="en-US" dirty="0"/>
          </a:p>
        </p:txBody>
      </p:sp>
      <p:pic>
        <p:nvPicPr>
          <p:cNvPr id="4" name="Picture 3" descr="wesko-98023-Westin Hotels Resorts Brand Logo Knockout version Click.png"/>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290612" y="738357"/>
            <a:ext cx="879819" cy="238284"/>
          </a:xfrm>
          <a:prstGeom prst="rect">
            <a:avLst/>
          </a:prstGeom>
        </p:spPr>
      </p:pic>
      <p:grpSp>
        <p:nvGrpSpPr>
          <p:cNvPr id="9" name="Group 8"/>
          <p:cNvGrpSpPr/>
          <p:nvPr userDrawn="1"/>
        </p:nvGrpSpPr>
        <p:grpSpPr>
          <a:xfrm>
            <a:off x="284310" y="1257938"/>
            <a:ext cx="8571827" cy="1776081"/>
            <a:chOff x="454896" y="700275"/>
            <a:chExt cx="13714923" cy="2131297"/>
          </a:xfrm>
        </p:grpSpPr>
        <p:cxnSp>
          <p:nvCxnSpPr>
            <p:cNvPr id="10" name="Straight Connector 9"/>
            <p:cNvCxnSpPr/>
            <p:nvPr userDrawn="1"/>
          </p:nvCxnSpPr>
          <p:spPr>
            <a:xfrm flipH="1">
              <a:off x="454896" y="700275"/>
              <a:ext cx="13714923" cy="1805"/>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flipH="1">
              <a:off x="454896" y="2829767"/>
              <a:ext cx="13714923" cy="1805"/>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86209196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1_Section Divider - Gray">
    <p:bg>
      <p:bgRef idx="1001">
        <a:schemeClr val="bg1"/>
      </p:bgRef>
    </p:bg>
    <p:spTree>
      <p:nvGrpSpPr>
        <p:cNvPr id="1" name=""/>
        <p:cNvGrpSpPr/>
        <p:nvPr/>
      </p:nvGrpSpPr>
      <p:grpSpPr>
        <a:xfrm>
          <a:off x="0" y="0"/>
          <a:ext cx="0" cy="0"/>
          <a:chOff x="0" y="0"/>
          <a:chExt cx="0" cy="0"/>
        </a:xfrm>
      </p:grpSpPr>
      <p:sp>
        <p:nvSpPr>
          <p:cNvPr id="9" name="Picture Placeholder 7"/>
          <p:cNvSpPr>
            <a:spLocks noGrp="1"/>
          </p:cNvSpPr>
          <p:nvPr>
            <p:ph type="pic" sz="quarter" idx="14"/>
          </p:nvPr>
        </p:nvSpPr>
        <p:spPr>
          <a:xfrm>
            <a:off x="2638143" y="0"/>
            <a:ext cx="6505859" cy="6858000"/>
          </a:xfrm>
          <a:solidFill>
            <a:srgbClr val="989BA0"/>
          </a:solidFill>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4971BB6-1E3E-4357-BA67-16A58EFA7BA6}" type="slidenum">
              <a:rPr lang="en-US" smtClean="0"/>
              <a:pPr/>
              <a:t>‹#›</a:t>
            </a:fld>
            <a:endParaRPr lang="en-US"/>
          </a:p>
        </p:txBody>
      </p:sp>
      <p:cxnSp>
        <p:nvCxnSpPr>
          <p:cNvPr id="15" name="Straight Connector 14"/>
          <p:cNvCxnSpPr/>
          <p:nvPr userDrawn="1"/>
        </p:nvCxnSpPr>
        <p:spPr>
          <a:xfrm flipH="1">
            <a:off x="284310" y="3032529"/>
            <a:ext cx="2062731" cy="1504"/>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209579" y="869372"/>
            <a:ext cx="2137261" cy="2117566"/>
          </a:xfrm>
        </p:spPr>
        <p:txBody>
          <a:bodyPr/>
          <a:lstStyle>
            <a:lvl1pPr>
              <a:defRPr>
                <a:solidFill>
                  <a:srgbClr val="FFFFFF"/>
                </a:solidFill>
              </a:defRPr>
            </a:lvl1pPr>
          </a:lstStyle>
          <a:p>
            <a:r>
              <a:rPr lang="en-US" dirty="0" smtClean="0"/>
              <a:t>Click to edit Master title style</a:t>
            </a:r>
            <a:endParaRPr lang="en-US" dirty="0"/>
          </a:p>
        </p:txBody>
      </p:sp>
      <p:sp>
        <p:nvSpPr>
          <p:cNvPr id="5" name="Text Placeholder 4"/>
          <p:cNvSpPr>
            <a:spLocks noGrp="1"/>
          </p:cNvSpPr>
          <p:nvPr>
            <p:ph type="body" sz="quarter" idx="15"/>
          </p:nvPr>
        </p:nvSpPr>
        <p:spPr>
          <a:xfrm>
            <a:off x="210092" y="3249886"/>
            <a:ext cx="2361659" cy="3329781"/>
          </a:xfrm>
        </p:spPr>
        <p:txBody>
          <a:bodyPr/>
          <a:lstStyle>
            <a:lvl1pPr>
              <a:lnSpc>
                <a:spcPct val="120000"/>
              </a:lnSpc>
              <a:defRPr sz="1400" cap="all">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5452858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Divider - Yellow">
    <p:bg>
      <p:bgPr>
        <a:solidFill>
          <a:schemeClr val="accent3"/>
        </a:solidFill>
        <a:effectLst/>
      </p:bgPr>
    </p:bg>
    <p:spTree>
      <p:nvGrpSpPr>
        <p:cNvPr id="1" name=""/>
        <p:cNvGrpSpPr/>
        <p:nvPr/>
      </p:nvGrpSpPr>
      <p:grpSpPr>
        <a:xfrm>
          <a:off x="0" y="0"/>
          <a:ext cx="0" cy="0"/>
          <a:chOff x="0" y="0"/>
          <a:chExt cx="0" cy="0"/>
        </a:xfrm>
      </p:grpSpPr>
      <p:sp>
        <p:nvSpPr>
          <p:cNvPr id="9" name="Picture Placeholder 7"/>
          <p:cNvSpPr>
            <a:spLocks noGrp="1"/>
          </p:cNvSpPr>
          <p:nvPr>
            <p:ph type="pic" sz="quarter" idx="14"/>
          </p:nvPr>
        </p:nvSpPr>
        <p:spPr>
          <a:xfrm>
            <a:off x="2638143" y="0"/>
            <a:ext cx="6505859" cy="6858000"/>
          </a:xfrm>
          <a:solidFill>
            <a:srgbClr val="989BA0"/>
          </a:solidFill>
        </p:spPr>
        <p:txBody>
          <a:bodyPr/>
          <a:lstStyle/>
          <a:p>
            <a:r>
              <a:rPr lang="en-US" smtClean="0"/>
              <a:t>Click icon to add picture</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4971BB6-1E3E-4357-BA67-16A58EFA7BA6}" type="slidenum">
              <a:rPr lang="en-US" smtClean="0"/>
              <a:pPr/>
              <a:t>‹#›</a:t>
            </a:fld>
            <a:endParaRPr lang="en-US"/>
          </a:p>
        </p:txBody>
      </p:sp>
      <p:cxnSp>
        <p:nvCxnSpPr>
          <p:cNvPr id="15" name="Straight Connector 14"/>
          <p:cNvCxnSpPr/>
          <p:nvPr/>
        </p:nvCxnSpPr>
        <p:spPr>
          <a:xfrm flipH="1">
            <a:off x="284310" y="3032529"/>
            <a:ext cx="2062731" cy="1504"/>
          </a:xfrm>
          <a:prstGeom prst="line">
            <a:avLst/>
          </a:prstGeom>
          <a:ln w="12700" cmpd="sng">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209579" y="869372"/>
            <a:ext cx="2137261" cy="2117566"/>
          </a:xfrm>
        </p:spPr>
        <p:txBody>
          <a:bodyPr/>
          <a:lstStyle>
            <a:lvl1pPr>
              <a:defRPr>
                <a:solidFill>
                  <a:schemeClr val="bg2"/>
                </a:solidFill>
              </a:defRPr>
            </a:lvl1pPr>
          </a:lstStyle>
          <a:p>
            <a:r>
              <a:rPr lang="en-US" smtClean="0"/>
              <a:t>Click to edit Master title style</a:t>
            </a:r>
            <a:endParaRPr lang="en-US" dirty="0"/>
          </a:p>
        </p:txBody>
      </p:sp>
      <p:sp>
        <p:nvSpPr>
          <p:cNvPr id="5" name="Text Placeholder 4"/>
          <p:cNvSpPr>
            <a:spLocks noGrp="1"/>
          </p:cNvSpPr>
          <p:nvPr>
            <p:ph type="body" sz="quarter" idx="15"/>
          </p:nvPr>
        </p:nvSpPr>
        <p:spPr>
          <a:xfrm>
            <a:off x="210092" y="3249886"/>
            <a:ext cx="2361659" cy="3329781"/>
          </a:xfrm>
        </p:spPr>
        <p:txBody>
          <a:bodyPr/>
          <a:lstStyle>
            <a:lvl1pPr>
              <a:lnSpc>
                <a:spcPct val="120000"/>
              </a:lnSpc>
              <a:defRPr sz="1400" cap="all">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7" name="Straight Connector 6"/>
          <p:cNvCxnSpPr/>
          <p:nvPr userDrawn="1"/>
        </p:nvCxnSpPr>
        <p:spPr>
          <a:xfrm flipH="1">
            <a:off x="284310" y="3032529"/>
            <a:ext cx="2062731" cy="1504"/>
          </a:xfrm>
          <a:prstGeom prst="line">
            <a:avLst/>
          </a:prstGeom>
          <a:ln w="12700" cmpd="sng">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671134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1_Section Divider - Yellow">
    <p:bg>
      <p:bgPr>
        <a:solidFill>
          <a:schemeClr val="accent3"/>
        </a:solidFill>
        <a:effectLst/>
      </p:bgPr>
    </p:bg>
    <p:spTree>
      <p:nvGrpSpPr>
        <p:cNvPr id="1" name=""/>
        <p:cNvGrpSpPr/>
        <p:nvPr/>
      </p:nvGrpSpPr>
      <p:grpSpPr>
        <a:xfrm>
          <a:off x="0" y="0"/>
          <a:ext cx="0" cy="0"/>
          <a:chOff x="0" y="0"/>
          <a:chExt cx="0" cy="0"/>
        </a:xfrm>
      </p:grpSpPr>
      <p:sp>
        <p:nvSpPr>
          <p:cNvPr id="9" name="Picture Placeholder 7"/>
          <p:cNvSpPr>
            <a:spLocks noGrp="1"/>
          </p:cNvSpPr>
          <p:nvPr>
            <p:ph type="pic" sz="quarter" idx="14"/>
          </p:nvPr>
        </p:nvSpPr>
        <p:spPr>
          <a:xfrm>
            <a:off x="2638143" y="0"/>
            <a:ext cx="6505859" cy="6858000"/>
          </a:xfrm>
          <a:solidFill>
            <a:srgbClr val="989BA0"/>
          </a:solidFill>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4971BB6-1E3E-4357-BA67-16A58EFA7BA6}" type="slidenum">
              <a:rPr lang="en-US" smtClean="0"/>
              <a:pPr/>
              <a:t>‹#›</a:t>
            </a:fld>
            <a:endParaRPr lang="en-US"/>
          </a:p>
        </p:txBody>
      </p:sp>
      <p:cxnSp>
        <p:nvCxnSpPr>
          <p:cNvPr id="15" name="Straight Connector 14"/>
          <p:cNvCxnSpPr/>
          <p:nvPr userDrawn="1"/>
        </p:nvCxnSpPr>
        <p:spPr>
          <a:xfrm flipH="1">
            <a:off x="284310" y="3032529"/>
            <a:ext cx="2062731" cy="1504"/>
          </a:xfrm>
          <a:prstGeom prst="line">
            <a:avLst/>
          </a:prstGeom>
          <a:ln w="12700" cmpd="sng">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209579" y="869372"/>
            <a:ext cx="2137261" cy="2117566"/>
          </a:xfrm>
        </p:spPr>
        <p:txBody>
          <a:bodyPr/>
          <a:lstStyle>
            <a:lvl1pPr>
              <a:defRPr>
                <a:solidFill>
                  <a:schemeClr val="bg2"/>
                </a:solidFill>
              </a:defRPr>
            </a:lvl1pPr>
          </a:lstStyle>
          <a:p>
            <a:r>
              <a:rPr lang="en-US" dirty="0" smtClean="0"/>
              <a:t>Click to edit Master title style</a:t>
            </a:r>
            <a:endParaRPr lang="en-US" dirty="0"/>
          </a:p>
        </p:txBody>
      </p:sp>
      <p:sp>
        <p:nvSpPr>
          <p:cNvPr id="5" name="Text Placeholder 4"/>
          <p:cNvSpPr>
            <a:spLocks noGrp="1"/>
          </p:cNvSpPr>
          <p:nvPr>
            <p:ph type="body" sz="quarter" idx="15"/>
          </p:nvPr>
        </p:nvSpPr>
        <p:spPr>
          <a:xfrm>
            <a:off x="210092" y="3249886"/>
            <a:ext cx="2361659" cy="3329781"/>
          </a:xfrm>
        </p:spPr>
        <p:txBody>
          <a:bodyPr/>
          <a:lstStyle>
            <a:lvl1pPr>
              <a:lnSpc>
                <a:spcPct val="120000"/>
              </a:lnSpc>
              <a:defRPr sz="1400" cap="all">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7082699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1_Section Divider - MInt">
    <p:bg>
      <p:bgPr>
        <a:solidFill>
          <a:schemeClr val="accent2"/>
        </a:solidFill>
        <a:effectLst/>
      </p:bgPr>
    </p:bg>
    <p:spTree>
      <p:nvGrpSpPr>
        <p:cNvPr id="1" name=""/>
        <p:cNvGrpSpPr/>
        <p:nvPr/>
      </p:nvGrpSpPr>
      <p:grpSpPr>
        <a:xfrm>
          <a:off x="0" y="0"/>
          <a:ext cx="0" cy="0"/>
          <a:chOff x="0" y="0"/>
          <a:chExt cx="0" cy="0"/>
        </a:xfrm>
      </p:grpSpPr>
      <p:sp>
        <p:nvSpPr>
          <p:cNvPr id="9" name="Picture Placeholder 7"/>
          <p:cNvSpPr>
            <a:spLocks noGrp="1"/>
          </p:cNvSpPr>
          <p:nvPr>
            <p:ph type="pic" sz="quarter" idx="14"/>
          </p:nvPr>
        </p:nvSpPr>
        <p:spPr>
          <a:xfrm>
            <a:off x="2638143" y="0"/>
            <a:ext cx="6505859" cy="6858000"/>
          </a:xfrm>
          <a:solidFill>
            <a:srgbClr val="989BA0"/>
          </a:solidFill>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4971BB6-1E3E-4357-BA67-16A58EFA7BA6}" type="slidenum">
              <a:rPr lang="en-US" smtClean="0">
                <a:solidFill>
                  <a:srgbClr val="FFFFFF"/>
                </a:solidFill>
              </a:rPr>
              <a:pPr/>
              <a:t>‹#›</a:t>
            </a:fld>
            <a:endParaRPr lang="en-US">
              <a:solidFill>
                <a:srgbClr val="FFFFFF"/>
              </a:solidFill>
            </a:endParaRPr>
          </a:p>
        </p:txBody>
      </p:sp>
      <p:cxnSp>
        <p:nvCxnSpPr>
          <p:cNvPr id="15" name="Straight Connector 14"/>
          <p:cNvCxnSpPr/>
          <p:nvPr userDrawn="1"/>
        </p:nvCxnSpPr>
        <p:spPr>
          <a:xfrm flipH="1">
            <a:off x="284310" y="3032529"/>
            <a:ext cx="2062731" cy="1504"/>
          </a:xfrm>
          <a:prstGeom prst="line">
            <a:avLst/>
          </a:prstGeom>
          <a:ln w="12700" cmpd="sng">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209579" y="869372"/>
            <a:ext cx="2137261" cy="2117566"/>
          </a:xfrm>
        </p:spPr>
        <p:txBody>
          <a:bodyPr/>
          <a:lstStyle>
            <a:lvl1pPr>
              <a:defRPr>
                <a:solidFill>
                  <a:schemeClr val="bg2"/>
                </a:solidFill>
              </a:defRPr>
            </a:lvl1pPr>
          </a:lstStyle>
          <a:p>
            <a:r>
              <a:rPr lang="en-US" dirty="0" smtClean="0"/>
              <a:t>Click to edit Master title style</a:t>
            </a:r>
            <a:endParaRPr lang="en-US" dirty="0"/>
          </a:p>
        </p:txBody>
      </p:sp>
      <p:sp>
        <p:nvSpPr>
          <p:cNvPr id="5" name="Text Placeholder 4"/>
          <p:cNvSpPr>
            <a:spLocks noGrp="1"/>
          </p:cNvSpPr>
          <p:nvPr>
            <p:ph type="body" sz="quarter" idx="15"/>
          </p:nvPr>
        </p:nvSpPr>
        <p:spPr>
          <a:xfrm>
            <a:off x="210092" y="3249886"/>
            <a:ext cx="2361659" cy="3329781"/>
          </a:xfrm>
        </p:spPr>
        <p:txBody>
          <a:bodyPr/>
          <a:lstStyle>
            <a:lvl1pPr>
              <a:lnSpc>
                <a:spcPct val="120000"/>
              </a:lnSpc>
              <a:defRPr sz="1400" cap="all">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93405863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Quote Slide w Image">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9144000" cy="6858000"/>
          </a:xfrm>
          <a:solidFill>
            <a:srgbClr val="989BA0"/>
          </a:solidFill>
        </p:spPr>
        <p:txBody>
          <a:bodyPr/>
          <a:lstStyle/>
          <a:p>
            <a:endParaRPr lang="en-US"/>
          </a:p>
        </p:txBody>
      </p:sp>
      <p:sp>
        <p:nvSpPr>
          <p:cNvPr id="2" name="Title 1"/>
          <p:cNvSpPr>
            <a:spLocks noGrp="1"/>
          </p:cNvSpPr>
          <p:nvPr>
            <p:ph type="title"/>
          </p:nvPr>
        </p:nvSpPr>
        <p:spPr>
          <a:xfrm>
            <a:off x="713772" y="2220159"/>
            <a:ext cx="7628675" cy="2334550"/>
          </a:xfrm>
        </p:spPr>
        <p:txBody>
          <a:bodyPr anchor="ctr" anchorCtr="0">
            <a:noAutofit/>
          </a:bodyPr>
          <a:lstStyle>
            <a:lvl1pPr marL="0" indent="0">
              <a:lnSpc>
                <a:spcPct val="100000"/>
              </a:lnSpc>
              <a:defRPr sz="4800">
                <a:solidFill>
                  <a:schemeClr val="tx1"/>
                </a:solidFill>
              </a:defRPr>
            </a:lvl1pPr>
          </a:lstStyle>
          <a:p>
            <a:r>
              <a:rPr lang="en-US" dirty="0" smtClean="0"/>
              <a:t>Click to edit Master title style</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4971BB6-1E3E-4357-BA67-16A58EFA7BA6}" type="slidenum">
              <a:rPr lang="en-US" smtClean="0"/>
              <a:pPr/>
              <a:t>‹#›</a:t>
            </a:fld>
            <a:endParaRPr lang="en-US"/>
          </a:p>
        </p:txBody>
      </p:sp>
      <p:sp>
        <p:nvSpPr>
          <p:cNvPr id="9" name="Text Placeholder 3"/>
          <p:cNvSpPr>
            <a:spLocks noGrp="1"/>
          </p:cNvSpPr>
          <p:nvPr>
            <p:ph type="body" sz="quarter" idx="14" hasCustomPrompt="1"/>
          </p:nvPr>
        </p:nvSpPr>
        <p:spPr>
          <a:xfrm>
            <a:off x="3381376" y="4927507"/>
            <a:ext cx="4976631" cy="733047"/>
          </a:xfrm>
        </p:spPr>
        <p:txBody>
          <a:bodyPr anchor="t" anchorCtr="0">
            <a:noAutofit/>
          </a:bodyPr>
          <a:lstStyle>
            <a:lvl1pPr marL="0" indent="0">
              <a:buNone/>
              <a:defRPr sz="1800" b="0" i="0" cap="all">
                <a:solidFill>
                  <a:schemeClr val="tx1"/>
                </a:solidFill>
                <a:latin typeface="Arial"/>
                <a:cs typeface="Arial"/>
              </a:defRPr>
            </a:lvl1pPr>
          </a:lstStyle>
          <a:p>
            <a:pPr lvl="0"/>
            <a:r>
              <a:rPr lang="en-US" dirty="0" smtClean="0"/>
              <a:t>CLICK TO EDIT MASTER TEXT STYLES</a:t>
            </a:r>
          </a:p>
        </p:txBody>
      </p:sp>
    </p:spTree>
    <p:extLst>
      <p:ext uri="{BB962C8B-B14F-4D97-AF65-F5344CB8AC3E}">
        <p14:creationId xmlns:p14="http://schemas.microsoft.com/office/powerpoint/2010/main" val="39858025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1_Quot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13772" y="2220159"/>
            <a:ext cx="7628675" cy="2334550"/>
          </a:xfrm>
        </p:spPr>
        <p:txBody>
          <a:bodyPr anchor="ctr" anchorCtr="0">
            <a:noAutofit/>
          </a:bodyPr>
          <a:lstStyle>
            <a:lvl1pPr marL="0" indent="0">
              <a:lnSpc>
                <a:spcPct val="100000"/>
              </a:lnSpc>
              <a:defRPr sz="4800">
                <a:solidFill>
                  <a:schemeClr val="tx1"/>
                </a:solidFill>
              </a:defRPr>
            </a:lvl1pPr>
          </a:lstStyle>
          <a:p>
            <a:r>
              <a:rPr lang="en-US" dirty="0" smtClean="0"/>
              <a:t>Click to edit Master title style</a:t>
            </a: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74971BB6-1E3E-4357-BA67-16A58EFA7BA6}" type="slidenum">
              <a:rPr lang="en-US" smtClean="0">
                <a:solidFill>
                  <a:srgbClr val="FFFFFF"/>
                </a:solidFill>
              </a:rPr>
              <a:pPr/>
              <a:t>‹#›</a:t>
            </a:fld>
            <a:endParaRPr lang="en-US">
              <a:solidFill>
                <a:srgbClr val="FFFFFF"/>
              </a:solidFill>
            </a:endParaRPr>
          </a:p>
        </p:txBody>
      </p:sp>
      <p:sp>
        <p:nvSpPr>
          <p:cNvPr id="9" name="Text Placeholder 3"/>
          <p:cNvSpPr>
            <a:spLocks noGrp="1"/>
          </p:cNvSpPr>
          <p:nvPr>
            <p:ph type="body" sz="quarter" idx="14" hasCustomPrompt="1"/>
          </p:nvPr>
        </p:nvSpPr>
        <p:spPr>
          <a:xfrm>
            <a:off x="3381376" y="4927507"/>
            <a:ext cx="4976631" cy="733047"/>
          </a:xfrm>
        </p:spPr>
        <p:txBody>
          <a:bodyPr anchor="t" anchorCtr="0">
            <a:noAutofit/>
          </a:bodyPr>
          <a:lstStyle>
            <a:lvl1pPr marL="0" indent="0">
              <a:buNone/>
              <a:defRPr sz="1800" b="0" i="0" cap="all">
                <a:solidFill>
                  <a:schemeClr val="tx1"/>
                </a:solidFill>
                <a:latin typeface="Arial"/>
                <a:cs typeface="Arial"/>
              </a:defRPr>
            </a:lvl1pPr>
          </a:lstStyle>
          <a:p>
            <a:pPr lvl="0"/>
            <a:r>
              <a:rPr lang="en-US" dirty="0" smtClean="0"/>
              <a:t>CLICK TO EDIT MASTER TEXT STYLES</a:t>
            </a:r>
          </a:p>
        </p:txBody>
      </p:sp>
      <p:sp>
        <p:nvSpPr>
          <p:cNvPr id="5" name="TextBox 4"/>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FFFFFF"/>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Tree>
    <p:extLst>
      <p:ext uri="{BB962C8B-B14F-4D97-AF65-F5344CB8AC3E}">
        <p14:creationId xmlns:p14="http://schemas.microsoft.com/office/powerpoint/2010/main" val="1123841781"/>
      </p:ext>
    </p:extLst>
  </p:cSld>
  <p:clrMapOvr>
    <a:overrideClrMapping bg1="lt1" tx1="dk1" bg2="lt2" tx2="dk2" accent1="accent1" accent2="accent2" accent3="accent3" accent4="accent4" accent5="accent5" accent6="accent6" hlink="hlink" folHlink="folHlink"/>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Big Statement w Image">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9144000" cy="6858000"/>
          </a:xfrm>
          <a:solidFill>
            <a:srgbClr val="989BA0"/>
          </a:solidFill>
        </p:spPr>
        <p:txBody>
          <a:bodyPr/>
          <a:lstStyle/>
          <a:p>
            <a:endParaRPr lang="en-US"/>
          </a:p>
        </p:txBody>
      </p:sp>
      <p:sp>
        <p:nvSpPr>
          <p:cNvPr id="2" name="Title 1"/>
          <p:cNvSpPr>
            <a:spLocks noGrp="1"/>
          </p:cNvSpPr>
          <p:nvPr>
            <p:ph type="title"/>
          </p:nvPr>
        </p:nvSpPr>
        <p:spPr>
          <a:xfrm>
            <a:off x="713772" y="2220159"/>
            <a:ext cx="7628675" cy="2334550"/>
          </a:xfrm>
        </p:spPr>
        <p:txBody>
          <a:bodyPr anchor="ctr" anchorCtr="0">
            <a:noAutofit/>
          </a:bodyPr>
          <a:lstStyle>
            <a:lvl1pPr marL="0" indent="0" algn="ctr">
              <a:lnSpc>
                <a:spcPct val="100000"/>
              </a:lnSpc>
              <a:defRPr sz="4800">
                <a:solidFill>
                  <a:schemeClr val="tx1"/>
                </a:solidFill>
              </a:defRPr>
            </a:lvl1pPr>
          </a:lstStyle>
          <a:p>
            <a:r>
              <a:rPr lang="en-US" dirty="0" smtClean="0"/>
              <a:t>Click to edit Master title style</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4971BB6-1E3E-4357-BA67-16A58EFA7BA6}" type="slidenum">
              <a:rPr lang="en-US" smtClean="0"/>
              <a:pPr/>
              <a:t>‹#›</a:t>
            </a:fld>
            <a:endParaRPr lang="en-US"/>
          </a:p>
        </p:txBody>
      </p:sp>
    </p:spTree>
    <p:extLst>
      <p:ext uri="{BB962C8B-B14F-4D97-AF65-F5344CB8AC3E}">
        <p14:creationId xmlns:p14="http://schemas.microsoft.com/office/powerpoint/2010/main" val="347623023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Table of Contents">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284164" y="2311401"/>
            <a:ext cx="3084711" cy="3392743"/>
          </a:xfrm>
        </p:spPr>
        <p:txBody>
          <a:bodyPr/>
          <a:lstStyle>
            <a:lvl1pPr marL="322263" indent="-322263">
              <a:buFont typeface="+mj-lt"/>
              <a:buAutoNum type="arabicPeriod"/>
              <a:defRPr/>
            </a:lvl1pPr>
            <a:lvl2pPr marL="435610" indent="-113348">
              <a:defRPr/>
            </a:lvl2pPr>
            <a:lvl3pPr marL="601187" indent="-165577">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Text Placeholder 9"/>
          <p:cNvSpPr>
            <a:spLocks noGrp="1"/>
          </p:cNvSpPr>
          <p:nvPr>
            <p:ph type="body" sz="quarter" idx="15"/>
          </p:nvPr>
        </p:nvSpPr>
        <p:spPr>
          <a:xfrm>
            <a:off x="3408166" y="2311401"/>
            <a:ext cx="3084711" cy="3392743"/>
          </a:xfrm>
        </p:spPr>
        <p:txBody>
          <a:bodyPr/>
          <a:lstStyle>
            <a:lvl1pPr marL="322263" indent="-322263">
              <a:buFont typeface="+mj-lt"/>
              <a:buAutoNum type="arabicPeriod"/>
              <a:defRPr/>
            </a:lvl1pPr>
            <a:lvl2pPr marL="435610" indent="-113348">
              <a:defRPr/>
            </a:lvl2pPr>
            <a:lvl3pPr marL="601187" indent="-165577">
              <a:defRPr/>
            </a:lvl3pPr>
          </a:lstStyle>
          <a:p>
            <a:pPr lvl="0"/>
            <a:r>
              <a:rPr lang="en-US" dirty="0" smtClean="0"/>
              <a:t>Click to 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10908563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Content - TTL only">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70350863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Content - TTL, Sub">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sp>
        <p:nvSpPr>
          <p:cNvPr id="5" name="Text Placeholder 4"/>
          <p:cNvSpPr>
            <a:spLocks noGrp="1"/>
          </p:cNvSpPr>
          <p:nvPr>
            <p:ph type="body" sz="quarter" idx="13"/>
          </p:nvPr>
        </p:nvSpPr>
        <p:spPr>
          <a:xfrm>
            <a:off x="215869" y="2311401"/>
            <a:ext cx="8390931" cy="403489"/>
          </a:xfrm>
        </p:spPr>
        <p:txBody>
          <a:bodyPr/>
          <a:lstStyle>
            <a:lvl1pPr>
              <a:defRPr b="1" i="0" cap="all">
                <a:latin typeface="Arial"/>
                <a:cs typeface="Arial"/>
              </a:defRPr>
            </a:lvl1pPr>
          </a:lstStyle>
          <a:p>
            <a:pPr lvl="0"/>
            <a:r>
              <a:rPr lang="en-US" dirty="0" smtClean="0"/>
              <a:t>Click to edit Master text styles</a:t>
            </a:r>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39148979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Content - TTL, Sub, Text">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216601" y="2754398"/>
            <a:ext cx="8493125" cy="339274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sp>
        <p:nvSpPr>
          <p:cNvPr id="5" name="Text Placeholder 4"/>
          <p:cNvSpPr>
            <a:spLocks noGrp="1"/>
          </p:cNvSpPr>
          <p:nvPr>
            <p:ph type="body" sz="quarter" idx="13"/>
          </p:nvPr>
        </p:nvSpPr>
        <p:spPr>
          <a:xfrm>
            <a:off x="218157" y="2311159"/>
            <a:ext cx="8390931" cy="403489"/>
          </a:xfrm>
        </p:spPr>
        <p:txBody>
          <a:bodyPr/>
          <a:lstStyle>
            <a:lvl1pPr>
              <a:defRPr b="1" i="0" cap="all">
                <a:latin typeface="Arial"/>
                <a:cs typeface="Arial"/>
              </a:defRPr>
            </a:lvl1pPr>
          </a:lstStyle>
          <a:p>
            <a:pPr lvl="0"/>
            <a:r>
              <a:rPr lang="en-US" dirty="0" smtClean="0"/>
              <a:t>Click to edit Master text styles</a:t>
            </a:r>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3529917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Content - TTL, Text">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214313" y="2311401"/>
            <a:ext cx="8493125" cy="339274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4172768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Section Divider - MInt">
    <p:bg>
      <p:bgPr>
        <a:solidFill>
          <a:schemeClr val="accent2"/>
        </a:solidFill>
        <a:effectLst/>
      </p:bgPr>
    </p:bg>
    <p:spTree>
      <p:nvGrpSpPr>
        <p:cNvPr id="1" name=""/>
        <p:cNvGrpSpPr/>
        <p:nvPr/>
      </p:nvGrpSpPr>
      <p:grpSpPr>
        <a:xfrm>
          <a:off x="0" y="0"/>
          <a:ext cx="0" cy="0"/>
          <a:chOff x="0" y="0"/>
          <a:chExt cx="0" cy="0"/>
        </a:xfrm>
      </p:grpSpPr>
      <p:sp>
        <p:nvSpPr>
          <p:cNvPr id="9" name="Picture Placeholder 7"/>
          <p:cNvSpPr>
            <a:spLocks noGrp="1"/>
          </p:cNvSpPr>
          <p:nvPr>
            <p:ph type="pic" sz="quarter" idx="14"/>
          </p:nvPr>
        </p:nvSpPr>
        <p:spPr>
          <a:xfrm>
            <a:off x="2638143" y="0"/>
            <a:ext cx="6505859" cy="6858000"/>
          </a:xfrm>
          <a:solidFill>
            <a:srgbClr val="989BA0"/>
          </a:solidFill>
        </p:spPr>
        <p:txBody>
          <a:bodyPr/>
          <a:lstStyle/>
          <a:p>
            <a:r>
              <a:rPr lang="en-US" smtClean="0"/>
              <a:t>Click icon to add picture</a:t>
            </a:r>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4971BB6-1E3E-4357-BA67-16A58EFA7BA6}" type="slidenum">
              <a:rPr lang="en-US" smtClean="0">
                <a:solidFill>
                  <a:srgbClr val="FFFFFF"/>
                </a:solidFill>
              </a:rPr>
              <a:pPr/>
              <a:t>‹#›</a:t>
            </a:fld>
            <a:endParaRPr lang="en-US">
              <a:solidFill>
                <a:srgbClr val="FFFFFF"/>
              </a:solidFill>
            </a:endParaRPr>
          </a:p>
        </p:txBody>
      </p:sp>
      <p:cxnSp>
        <p:nvCxnSpPr>
          <p:cNvPr id="15" name="Straight Connector 14"/>
          <p:cNvCxnSpPr/>
          <p:nvPr/>
        </p:nvCxnSpPr>
        <p:spPr>
          <a:xfrm flipH="1">
            <a:off x="284310" y="3032529"/>
            <a:ext cx="2062731" cy="1504"/>
          </a:xfrm>
          <a:prstGeom prst="line">
            <a:avLst/>
          </a:prstGeom>
          <a:ln w="12700" cmpd="sng">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209579" y="869372"/>
            <a:ext cx="2137261" cy="2117566"/>
          </a:xfrm>
        </p:spPr>
        <p:txBody>
          <a:bodyPr/>
          <a:lstStyle>
            <a:lvl1pPr>
              <a:defRPr>
                <a:solidFill>
                  <a:schemeClr val="bg2"/>
                </a:solidFill>
              </a:defRPr>
            </a:lvl1pPr>
          </a:lstStyle>
          <a:p>
            <a:r>
              <a:rPr lang="en-US" smtClean="0"/>
              <a:t>Click to edit Master title style</a:t>
            </a:r>
            <a:endParaRPr lang="en-US" dirty="0"/>
          </a:p>
        </p:txBody>
      </p:sp>
      <p:sp>
        <p:nvSpPr>
          <p:cNvPr id="5" name="Text Placeholder 4"/>
          <p:cNvSpPr>
            <a:spLocks noGrp="1"/>
          </p:cNvSpPr>
          <p:nvPr>
            <p:ph type="body" sz="quarter" idx="15"/>
          </p:nvPr>
        </p:nvSpPr>
        <p:spPr>
          <a:xfrm>
            <a:off x="210092" y="3249886"/>
            <a:ext cx="2361659" cy="3329781"/>
          </a:xfrm>
        </p:spPr>
        <p:txBody>
          <a:bodyPr/>
          <a:lstStyle>
            <a:lvl1pPr>
              <a:lnSpc>
                <a:spcPct val="120000"/>
              </a:lnSpc>
              <a:defRPr sz="1400" cap="all">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7" name="Straight Connector 6"/>
          <p:cNvCxnSpPr/>
          <p:nvPr userDrawn="1"/>
        </p:nvCxnSpPr>
        <p:spPr>
          <a:xfrm flipH="1">
            <a:off x="284310" y="3032529"/>
            <a:ext cx="2062731" cy="1504"/>
          </a:xfrm>
          <a:prstGeom prst="line">
            <a:avLst/>
          </a:prstGeom>
          <a:ln w="12700" cmpd="sng">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3239945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1_TTL, Text, 6 Image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grpSp>
        <p:nvGrpSpPr>
          <p:cNvPr id="17" name="Group 16"/>
          <p:cNvGrpSpPr/>
          <p:nvPr userDrawn="1"/>
        </p:nvGrpSpPr>
        <p:grpSpPr>
          <a:xfrm>
            <a:off x="284310" y="583563"/>
            <a:ext cx="8571827" cy="1672331"/>
            <a:chOff x="454896" y="700275"/>
            <a:chExt cx="13714923" cy="2006797"/>
          </a:xfrm>
        </p:grpSpPr>
        <p:cxnSp>
          <p:nvCxnSpPr>
            <p:cNvPr id="18" name="Straight Connector 17"/>
            <p:cNvCxnSpPr/>
            <p:nvPr userDrawn="1"/>
          </p:nvCxnSpPr>
          <p:spPr>
            <a:xfrm flipH="1">
              <a:off x="454896" y="700275"/>
              <a:ext cx="13714923" cy="180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flipH="1">
              <a:off x="454897" y="2707072"/>
              <a:ext cx="329477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8" name="Picture Placeholder 7"/>
          <p:cNvSpPr>
            <a:spLocks noGrp="1"/>
          </p:cNvSpPr>
          <p:nvPr>
            <p:ph type="pic" sz="quarter" idx="13"/>
          </p:nvPr>
        </p:nvSpPr>
        <p:spPr>
          <a:xfrm>
            <a:off x="2460285" y="3683001"/>
            <a:ext cx="2052579" cy="2792340"/>
          </a:xfrm>
          <a:solidFill>
            <a:schemeClr val="bg1">
              <a:lumMod val="60000"/>
              <a:lumOff val="40000"/>
            </a:schemeClr>
          </a:solidFill>
        </p:spPr>
        <p:txBody>
          <a:bodyPr/>
          <a:lstStyle/>
          <a:p>
            <a:endParaRPr lang="en-US"/>
          </a:p>
        </p:txBody>
      </p:sp>
      <p:sp>
        <p:nvSpPr>
          <p:cNvPr id="9" name="Picture Placeholder 7"/>
          <p:cNvSpPr>
            <a:spLocks noGrp="1"/>
          </p:cNvSpPr>
          <p:nvPr>
            <p:ph type="pic" sz="quarter" idx="14"/>
          </p:nvPr>
        </p:nvSpPr>
        <p:spPr>
          <a:xfrm>
            <a:off x="4624465" y="3683001"/>
            <a:ext cx="2054283" cy="2792340"/>
          </a:xfrm>
          <a:solidFill>
            <a:schemeClr val="bg1">
              <a:lumMod val="60000"/>
              <a:lumOff val="40000"/>
            </a:schemeClr>
          </a:solidFill>
        </p:spPr>
        <p:txBody>
          <a:bodyPr/>
          <a:lstStyle/>
          <a:p>
            <a:endParaRPr lang="en-US"/>
          </a:p>
        </p:txBody>
      </p:sp>
      <p:sp>
        <p:nvSpPr>
          <p:cNvPr id="10" name="Picture Placeholder 7"/>
          <p:cNvSpPr>
            <a:spLocks noGrp="1"/>
          </p:cNvSpPr>
          <p:nvPr>
            <p:ph type="pic" sz="quarter" idx="15"/>
          </p:nvPr>
        </p:nvSpPr>
        <p:spPr>
          <a:xfrm>
            <a:off x="6790349" y="3683001"/>
            <a:ext cx="2054283" cy="2792340"/>
          </a:xfrm>
          <a:solidFill>
            <a:schemeClr val="bg1">
              <a:lumMod val="60000"/>
              <a:lumOff val="40000"/>
            </a:schemeClr>
          </a:solidFill>
        </p:spPr>
        <p:txBody>
          <a:bodyPr/>
          <a:lstStyle/>
          <a:p>
            <a:endParaRPr lang="en-US"/>
          </a:p>
        </p:txBody>
      </p:sp>
      <p:sp>
        <p:nvSpPr>
          <p:cNvPr id="11" name="Picture Placeholder 7"/>
          <p:cNvSpPr>
            <a:spLocks noGrp="1"/>
          </p:cNvSpPr>
          <p:nvPr>
            <p:ph type="pic" sz="quarter" idx="16"/>
          </p:nvPr>
        </p:nvSpPr>
        <p:spPr>
          <a:xfrm>
            <a:off x="2460287" y="722789"/>
            <a:ext cx="2053348" cy="2795376"/>
          </a:xfrm>
          <a:solidFill>
            <a:schemeClr val="bg1">
              <a:lumMod val="60000"/>
              <a:lumOff val="40000"/>
            </a:schemeClr>
          </a:solidFill>
        </p:spPr>
        <p:txBody>
          <a:bodyPr/>
          <a:lstStyle/>
          <a:p>
            <a:endParaRPr lang="en-US" dirty="0"/>
          </a:p>
        </p:txBody>
      </p:sp>
      <p:sp>
        <p:nvSpPr>
          <p:cNvPr id="12" name="Picture Placeholder 7"/>
          <p:cNvSpPr>
            <a:spLocks noGrp="1"/>
          </p:cNvSpPr>
          <p:nvPr>
            <p:ph type="pic" sz="quarter" idx="17"/>
          </p:nvPr>
        </p:nvSpPr>
        <p:spPr>
          <a:xfrm>
            <a:off x="4623029" y="722789"/>
            <a:ext cx="2057929" cy="2795376"/>
          </a:xfrm>
          <a:solidFill>
            <a:schemeClr val="bg1">
              <a:lumMod val="60000"/>
              <a:lumOff val="40000"/>
            </a:schemeClr>
          </a:solidFill>
        </p:spPr>
        <p:txBody>
          <a:bodyPr/>
          <a:lstStyle/>
          <a:p>
            <a:endParaRPr lang="en-US" dirty="0"/>
          </a:p>
        </p:txBody>
      </p:sp>
      <p:sp>
        <p:nvSpPr>
          <p:cNvPr id="13" name="Picture Placeholder 7"/>
          <p:cNvSpPr>
            <a:spLocks noGrp="1"/>
          </p:cNvSpPr>
          <p:nvPr>
            <p:ph type="pic" sz="quarter" idx="18"/>
          </p:nvPr>
        </p:nvSpPr>
        <p:spPr>
          <a:xfrm>
            <a:off x="6790349" y="722789"/>
            <a:ext cx="2054283" cy="2795376"/>
          </a:xfrm>
          <a:solidFill>
            <a:schemeClr val="bg1">
              <a:lumMod val="60000"/>
              <a:lumOff val="40000"/>
            </a:schemeClr>
          </a:solidFill>
        </p:spPr>
        <p:txBody>
          <a:bodyPr/>
          <a:lstStyle/>
          <a:p>
            <a:endParaRPr lang="en-US" dirty="0"/>
          </a:p>
        </p:txBody>
      </p:sp>
      <p:sp>
        <p:nvSpPr>
          <p:cNvPr id="2" name="Title 1"/>
          <p:cNvSpPr>
            <a:spLocks noGrp="1"/>
          </p:cNvSpPr>
          <p:nvPr>
            <p:ph type="title"/>
          </p:nvPr>
        </p:nvSpPr>
        <p:spPr>
          <a:xfrm>
            <a:off x="209580" y="858997"/>
            <a:ext cx="2195099" cy="1333500"/>
          </a:xfrm>
        </p:spPr>
        <p:txBody>
          <a:bodyPr/>
          <a:lstStyle/>
          <a:p>
            <a:r>
              <a:rPr lang="en-US" dirty="0" smtClean="0"/>
              <a:t>Click to edit Master title style</a:t>
            </a:r>
            <a:endParaRPr lang="en-US" dirty="0"/>
          </a:p>
        </p:txBody>
      </p:sp>
      <p:sp>
        <p:nvSpPr>
          <p:cNvPr id="4" name="Text Placeholder 3"/>
          <p:cNvSpPr>
            <a:spLocks noGrp="1"/>
          </p:cNvSpPr>
          <p:nvPr>
            <p:ph type="body" sz="quarter" idx="19"/>
          </p:nvPr>
        </p:nvSpPr>
        <p:spPr>
          <a:xfrm>
            <a:off x="217446" y="2446310"/>
            <a:ext cx="2187233" cy="397079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TextBox 22"/>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Tree>
    <p:extLst>
      <p:ext uri="{BB962C8B-B14F-4D97-AF65-F5344CB8AC3E}">
        <p14:creationId xmlns:p14="http://schemas.microsoft.com/office/powerpoint/2010/main" val="357012512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1_TTL, Text, 1 Images">
    <p:spTree>
      <p:nvGrpSpPr>
        <p:cNvPr id="1" name=""/>
        <p:cNvGrpSpPr/>
        <p:nvPr/>
      </p:nvGrpSpPr>
      <p:grpSpPr>
        <a:xfrm>
          <a:off x="0" y="0"/>
          <a:ext cx="0" cy="0"/>
          <a:chOff x="0" y="0"/>
          <a:chExt cx="0" cy="0"/>
        </a:xfrm>
      </p:grpSpPr>
      <p:sp>
        <p:nvSpPr>
          <p:cNvPr id="11" name="Picture Placeholder 7"/>
          <p:cNvSpPr>
            <a:spLocks noGrp="1"/>
          </p:cNvSpPr>
          <p:nvPr>
            <p:ph type="pic" sz="quarter" idx="16"/>
          </p:nvPr>
        </p:nvSpPr>
        <p:spPr>
          <a:xfrm>
            <a:off x="3182892" y="722789"/>
            <a:ext cx="5673171" cy="5755535"/>
          </a:xfrm>
          <a:solidFill>
            <a:schemeClr val="bg1">
              <a:lumMod val="60000"/>
              <a:lumOff val="40000"/>
            </a:schemeClr>
          </a:solidFill>
        </p:spPr>
        <p:txBody>
          <a:bodyPr/>
          <a:lstStyle/>
          <a:p>
            <a:endParaRPr lang="en-US" dirty="0"/>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grpSp>
        <p:nvGrpSpPr>
          <p:cNvPr id="17" name="Group 16"/>
          <p:cNvGrpSpPr/>
          <p:nvPr userDrawn="1"/>
        </p:nvGrpSpPr>
        <p:grpSpPr>
          <a:xfrm>
            <a:off x="284310" y="583563"/>
            <a:ext cx="8571827" cy="1672331"/>
            <a:chOff x="454896" y="700275"/>
            <a:chExt cx="13714923" cy="2006797"/>
          </a:xfrm>
        </p:grpSpPr>
        <p:cxnSp>
          <p:nvCxnSpPr>
            <p:cNvPr id="18" name="Straight Connector 17"/>
            <p:cNvCxnSpPr/>
            <p:nvPr userDrawn="1"/>
          </p:nvCxnSpPr>
          <p:spPr>
            <a:xfrm flipH="1">
              <a:off x="454896" y="700275"/>
              <a:ext cx="13714923" cy="180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flipH="1">
              <a:off x="454897" y="2707072"/>
              <a:ext cx="4462272"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a:xfrm>
            <a:off x="209581" y="858997"/>
            <a:ext cx="2866769" cy="1333500"/>
          </a:xfrm>
        </p:spPr>
        <p:txBody>
          <a:bodyPr/>
          <a:lstStyle/>
          <a:p>
            <a:r>
              <a:rPr lang="en-US" dirty="0" smtClean="0"/>
              <a:t>Click to edit Master title style</a:t>
            </a:r>
            <a:endParaRPr lang="en-US" dirty="0"/>
          </a:p>
        </p:txBody>
      </p:sp>
      <p:sp>
        <p:nvSpPr>
          <p:cNvPr id="4" name="Text Placeholder 3"/>
          <p:cNvSpPr>
            <a:spLocks noGrp="1"/>
          </p:cNvSpPr>
          <p:nvPr>
            <p:ph type="body" sz="quarter" idx="19"/>
          </p:nvPr>
        </p:nvSpPr>
        <p:spPr>
          <a:xfrm>
            <a:off x="217445" y="2448646"/>
            <a:ext cx="2856496" cy="389069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TextBox 22"/>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Tree>
    <p:extLst>
      <p:ext uri="{BB962C8B-B14F-4D97-AF65-F5344CB8AC3E}">
        <p14:creationId xmlns:p14="http://schemas.microsoft.com/office/powerpoint/2010/main" val="119124436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2_TTL, Text, 4 Images">
    <p:spTree>
      <p:nvGrpSpPr>
        <p:cNvPr id="1" name=""/>
        <p:cNvGrpSpPr/>
        <p:nvPr/>
      </p:nvGrpSpPr>
      <p:grpSpPr>
        <a:xfrm>
          <a:off x="0" y="0"/>
          <a:ext cx="0" cy="0"/>
          <a:chOff x="0" y="0"/>
          <a:chExt cx="0" cy="0"/>
        </a:xfrm>
      </p:grpSpPr>
      <p:sp>
        <p:nvSpPr>
          <p:cNvPr id="11" name="Picture Placeholder 7"/>
          <p:cNvSpPr>
            <a:spLocks noGrp="1"/>
          </p:cNvSpPr>
          <p:nvPr>
            <p:ph type="pic" sz="quarter" idx="16"/>
          </p:nvPr>
        </p:nvSpPr>
        <p:spPr>
          <a:xfrm>
            <a:off x="3182892" y="722789"/>
            <a:ext cx="2764709" cy="2823305"/>
          </a:xfrm>
          <a:solidFill>
            <a:schemeClr val="bg1">
              <a:lumMod val="60000"/>
              <a:lumOff val="40000"/>
            </a:schemeClr>
          </a:solidFill>
        </p:spPr>
        <p:txBody>
          <a:bodyPr/>
          <a:lstStyle/>
          <a:p>
            <a:endParaRPr lang="en-US" dirty="0"/>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grpSp>
        <p:nvGrpSpPr>
          <p:cNvPr id="17" name="Group 16"/>
          <p:cNvGrpSpPr/>
          <p:nvPr userDrawn="1"/>
        </p:nvGrpSpPr>
        <p:grpSpPr>
          <a:xfrm>
            <a:off x="284310" y="583563"/>
            <a:ext cx="8571827" cy="1672331"/>
            <a:chOff x="454896" y="700275"/>
            <a:chExt cx="13714923" cy="2006797"/>
          </a:xfrm>
        </p:grpSpPr>
        <p:cxnSp>
          <p:nvCxnSpPr>
            <p:cNvPr id="18" name="Straight Connector 17"/>
            <p:cNvCxnSpPr/>
            <p:nvPr userDrawn="1"/>
          </p:nvCxnSpPr>
          <p:spPr>
            <a:xfrm flipH="1">
              <a:off x="454896" y="700275"/>
              <a:ext cx="13714923" cy="180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flipH="1">
              <a:off x="454897" y="2707072"/>
              <a:ext cx="4462272"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a:xfrm>
            <a:off x="209581" y="858997"/>
            <a:ext cx="2866769" cy="1333500"/>
          </a:xfrm>
        </p:spPr>
        <p:txBody>
          <a:bodyPr/>
          <a:lstStyle/>
          <a:p>
            <a:r>
              <a:rPr lang="en-US" dirty="0" smtClean="0"/>
              <a:t>Click to edit Master title style</a:t>
            </a:r>
            <a:endParaRPr lang="en-US" dirty="0"/>
          </a:p>
        </p:txBody>
      </p:sp>
      <p:sp>
        <p:nvSpPr>
          <p:cNvPr id="4" name="Text Placeholder 3"/>
          <p:cNvSpPr>
            <a:spLocks noGrp="1"/>
          </p:cNvSpPr>
          <p:nvPr>
            <p:ph type="body" sz="quarter" idx="19"/>
          </p:nvPr>
        </p:nvSpPr>
        <p:spPr>
          <a:xfrm>
            <a:off x="217445" y="2448646"/>
            <a:ext cx="2856496" cy="389069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TextBox 22"/>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cs typeface="Graphik Starwood"/>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
        <p:nvSpPr>
          <p:cNvPr id="10" name="Picture Placeholder 7"/>
          <p:cNvSpPr>
            <a:spLocks noGrp="1"/>
          </p:cNvSpPr>
          <p:nvPr>
            <p:ph type="pic" sz="quarter" idx="20"/>
          </p:nvPr>
        </p:nvSpPr>
        <p:spPr>
          <a:xfrm>
            <a:off x="6077947" y="722789"/>
            <a:ext cx="2773853" cy="2823305"/>
          </a:xfrm>
          <a:solidFill>
            <a:schemeClr val="bg1">
              <a:lumMod val="60000"/>
              <a:lumOff val="40000"/>
            </a:schemeClr>
          </a:solidFill>
        </p:spPr>
        <p:txBody>
          <a:bodyPr/>
          <a:lstStyle/>
          <a:p>
            <a:endParaRPr lang="en-US" dirty="0"/>
          </a:p>
        </p:txBody>
      </p:sp>
      <p:sp>
        <p:nvSpPr>
          <p:cNvPr id="12" name="Picture Placeholder 7"/>
          <p:cNvSpPr>
            <a:spLocks noGrp="1"/>
          </p:cNvSpPr>
          <p:nvPr>
            <p:ph type="pic" sz="quarter" idx="21"/>
          </p:nvPr>
        </p:nvSpPr>
        <p:spPr>
          <a:xfrm>
            <a:off x="3182892" y="3659926"/>
            <a:ext cx="2764709" cy="2821838"/>
          </a:xfrm>
          <a:solidFill>
            <a:schemeClr val="bg1">
              <a:lumMod val="60000"/>
              <a:lumOff val="40000"/>
            </a:schemeClr>
          </a:solidFill>
        </p:spPr>
        <p:txBody>
          <a:bodyPr/>
          <a:lstStyle/>
          <a:p>
            <a:endParaRPr lang="en-US" dirty="0"/>
          </a:p>
        </p:txBody>
      </p:sp>
      <p:sp>
        <p:nvSpPr>
          <p:cNvPr id="13" name="Picture Placeholder 7"/>
          <p:cNvSpPr>
            <a:spLocks noGrp="1"/>
          </p:cNvSpPr>
          <p:nvPr>
            <p:ph type="pic" sz="quarter" idx="22"/>
          </p:nvPr>
        </p:nvSpPr>
        <p:spPr>
          <a:xfrm>
            <a:off x="6066782" y="3659926"/>
            <a:ext cx="2773853" cy="2821838"/>
          </a:xfrm>
          <a:solidFill>
            <a:schemeClr val="bg1">
              <a:lumMod val="60000"/>
              <a:lumOff val="40000"/>
            </a:schemeClr>
          </a:solidFill>
        </p:spPr>
        <p:txBody>
          <a:bodyPr/>
          <a:lstStyle/>
          <a:p>
            <a:endParaRPr lang="en-US" dirty="0"/>
          </a:p>
        </p:txBody>
      </p:sp>
    </p:spTree>
    <p:extLst>
      <p:ext uri="{BB962C8B-B14F-4D97-AF65-F5344CB8AC3E}">
        <p14:creationId xmlns:p14="http://schemas.microsoft.com/office/powerpoint/2010/main" val="82561212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_Title, 3 Images">
    <p:spTree>
      <p:nvGrpSpPr>
        <p:cNvPr id="1" name=""/>
        <p:cNvGrpSpPr/>
        <p:nvPr/>
      </p:nvGrpSpPr>
      <p:grpSpPr>
        <a:xfrm>
          <a:off x="0" y="0"/>
          <a:ext cx="0" cy="0"/>
          <a:chOff x="0" y="0"/>
          <a:chExt cx="0" cy="0"/>
        </a:xfrm>
      </p:grpSpPr>
      <p:sp>
        <p:nvSpPr>
          <p:cNvPr id="4" name="Picture Placeholder 7"/>
          <p:cNvSpPr>
            <a:spLocks noGrp="1"/>
          </p:cNvSpPr>
          <p:nvPr>
            <p:ph type="pic" sz="quarter" idx="15"/>
          </p:nvPr>
        </p:nvSpPr>
        <p:spPr>
          <a:xfrm>
            <a:off x="293689" y="2141539"/>
            <a:ext cx="2777489" cy="4329167"/>
          </a:xfrm>
          <a:solidFill>
            <a:srgbClr val="989BA0"/>
          </a:solidFill>
        </p:spPr>
        <p:txBody>
          <a:bodyPr/>
          <a:lstStyle/>
          <a:p>
            <a:r>
              <a:rPr lang="en-US" dirty="0" smtClean="0"/>
              <a:t>Drag picture to placeholder or click icon to add</a:t>
            </a:r>
            <a:endParaRPr lang="en-US" dirty="0"/>
          </a:p>
        </p:txBody>
      </p:sp>
      <p:sp>
        <p:nvSpPr>
          <p:cNvPr id="5" name="Picture Placeholder 7"/>
          <p:cNvSpPr>
            <a:spLocks noGrp="1"/>
          </p:cNvSpPr>
          <p:nvPr>
            <p:ph type="pic" sz="quarter" idx="16"/>
          </p:nvPr>
        </p:nvSpPr>
        <p:spPr>
          <a:xfrm>
            <a:off x="3180501" y="2141016"/>
            <a:ext cx="2777489" cy="4319512"/>
          </a:xfrm>
          <a:solidFill>
            <a:srgbClr val="989BA0"/>
          </a:solidFill>
        </p:spPr>
        <p:txBody>
          <a:bodyPr/>
          <a:lstStyle/>
          <a:p>
            <a:r>
              <a:rPr lang="en-US" dirty="0" smtClean="0"/>
              <a:t>Drag picture to placeholder or click icon to add</a:t>
            </a:r>
            <a:endParaRPr lang="en-US" dirty="0"/>
          </a:p>
        </p:txBody>
      </p:sp>
      <p:sp>
        <p:nvSpPr>
          <p:cNvPr id="7" name="Picture Placeholder 7"/>
          <p:cNvSpPr>
            <a:spLocks noGrp="1"/>
          </p:cNvSpPr>
          <p:nvPr>
            <p:ph type="pic" sz="quarter" idx="17"/>
          </p:nvPr>
        </p:nvSpPr>
        <p:spPr>
          <a:xfrm>
            <a:off x="6067314" y="2141016"/>
            <a:ext cx="2777489" cy="4328657"/>
          </a:xfrm>
          <a:solidFill>
            <a:srgbClr val="989BA0"/>
          </a:solidFill>
        </p:spPr>
        <p:txBody>
          <a:bodyPr/>
          <a:lstStyle/>
          <a:p>
            <a:r>
              <a:rPr lang="en-US" smtClean="0"/>
              <a:t>Drag picture to placeholder or click icon to add</a:t>
            </a:r>
            <a:endParaRPr lang="en-US"/>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121927258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1_3 Images w Captions">
    <p:spTree>
      <p:nvGrpSpPr>
        <p:cNvPr id="1" name=""/>
        <p:cNvGrpSpPr/>
        <p:nvPr/>
      </p:nvGrpSpPr>
      <p:grpSpPr>
        <a:xfrm>
          <a:off x="0" y="0"/>
          <a:ext cx="0" cy="0"/>
          <a:chOff x="0" y="0"/>
          <a:chExt cx="0" cy="0"/>
        </a:xfrm>
      </p:grpSpPr>
      <p:sp>
        <p:nvSpPr>
          <p:cNvPr id="4" name="Picture Placeholder 7"/>
          <p:cNvSpPr>
            <a:spLocks noGrp="1"/>
          </p:cNvSpPr>
          <p:nvPr>
            <p:ph type="pic" sz="quarter" idx="15"/>
          </p:nvPr>
        </p:nvSpPr>
        <p:spPr>
          <a:xfrm>
            <a:off x="284165" y="712787"/>
            <a:ext cx="2777489" cy="5537264"/>
          </a:xfrm>
          <a:solidFill>
            <a:srgbClr val="989BA0"/>
          </a:solidFill>
        </p:spPr>
        <p:txBody>
          <a:bodyPr/>
          <a:lstStyle/>
          <a:p>
            <a:r>
              <a:rPr lang="en-US" dirty="0" smtClean="0"/>
              <a:t>Drag picture to placeholder or click icon to add</a:t>
            </a:r>
            <a:endParaRPr lang="en-US" dirty="0"/>
          </a:p>
        </p:txBody>
      </p:sp>
      <p:sp>
        <p:nvSpPr>
          <p:cNvPr id="5" name="Picture Placeholder 7"/>
          <p:cNvSpPr>
            <a:spLocks noGrp="1"/>
          </p:cNvSpPr>
          <p:nvPr>
            <p:ph type="pic" sz="quarter" idx="16"/>
          </p:nvPr>
        </p:nvSpPr>
        <p:spPr>
          <a:xfrm>
            <a:off x="3180501" y="712789"/>
            <a:ext cx="2777489" cy="5537199"/>
          </a:xfrm>
          <a:solidFill>
            <a:srgbClr val="989BA0"/>
          </a:solidFill>
        </p:spPr>
        <p:txBody>
          <a:bodyPr/>
          <a:lstStyle/>
          <a:p>
            <a:r>
              <a:rPr lang="en-US" smtClean="0"/>
              <a:t>Drag picture to placeholder or click icon to add</a:t>
            </a:r>
            <a:endParaRPr lang="en-US"/>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cxnSp>
        <p:nvCxnSpPr>
          <p:cNvPr id="8" name="Straight Connector 7"/>
          <p:cNvCxnSpPr/>
          <p:nvPr userDrawn="1"/>
        </p:nvCxnSpPr>
        <p:spPr>
          <a:xfrm flipH="1">
            <a:off x="284310" y="583563"/>
            <a:ext cx="8571827" cy="1504"/>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3" name="TextBox 12"/>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
        <p:nvSpPr>
          <p:cNvPr id="14" name="Picture Placeholder 7"/>
          <p:cNvSpPr>
            <a:spLocks noGrp="1"/>
          </p:cNvSpPr>
          <p:nvPr>
            <p:ph type="pic" sz="quarter" idx="22"/>
          </p:nvPr>
        </p:nvSpPr>
        <p:spPr>
          <a:xfrm>
            <a:off x="6072189" y="690563"/>
            <a:ext cx="2777489" cy="5556285"/>
          </a:xfrm>
          <a:solidFill>
            <a:srgbClr val="989BA0"/>
          </a:solidFill>
        </p:spPr>
        <p:txBody>
          <a:bodyPr/>
          <a:lstStyle/>
          <a:p>
            <a:r>
              <a:rPr lang="en-US" dirty="0" smtClean="0"/>
              <a:t>Drag picture to placeholder or click icon to add</a:t>
            </a:r>
            <a:endParaRPr lang="en-US" dirty="0"/>
          </a:p>
        </p:txBody>
      </p:sp>
      <p:sp>
        <p:nvSpPr>
          <p:cNvPr id="11" name="Text Placeholder 8"/>
          <p:cNvSpPr>
            <a:spLocks noGrp="1"/>
          </p:cNvSpPr>
          <p:nvPr>
            <p:ph type="body" sz="quarter" idx="18"/>
          </p:nvPr>
        </p:nvSpPr>
        <p:spPr>
          <a:xfrm>
            <a:off x="205586" y="6237262"/>
            <a:ext cx="2843609" cy="292141"/>
          </a:xfrm>
        </p:spPr>
        <p:txBody>
          <a:bodyPr>
            <a:noAutofit/>
          </a:bodyPr>
          <a:lstStyle>
            <a:lvl1pPr>
              <a:spcBef>
                <a:spcPts val="560"/>
              </a:spcBef>
              <a:defRPr sz="800"/>
            </a:lvl1pPr>
            <a:lvl2pPr>
              <a:defRPr sz="800"/>
            </a:lvl2pPr>
            <a:lvl3pPr>
              <a:defRPr sz="800"/>
            </a:lvl3pPr>
            <a:lvl4pPr>
              <a:defRPr sz="800"/>
            </a:lvl4pPr>
            <a:lvl5pPr>
              <a:defRPr sz="800"/>
            </a:lvl5pPr>
          </a:lstStyle>
          <a:p>
            <a:pPr lvl="0"/>
            <a:r>
              <a:rPr lang="en-US" dirty="0" smtClean="0"/>
              <a:t>Click to edit Master text styles</a:t>
            </a:r>
          </a:p>
        </p:txBody>
      </p:sp>
      <p:sp>
        <p:nvSpPr>
          <p:cNvPr id="15" name="Text Placeholder 8"/>
          <p:cNvSpPr>
            <a:spLocks noGrp="1"/>
          </p:cNvSpPr>
          <p:nvPr>
            <p:ph type="body" sz="quarter" idx="19"/>
          </p:nvPr>
        </p:nvSpPr>
        <p:spPr>
          <a:xfrm>
            <a:off x="3103194" y="6237262"/>
            <a:ext cx="2843609" cy="292141"/>
          </a:xfrm>
        </p:spPr>
        <p:txBody>
          <a:bodyPr>
            <a:noAutofit/>
          </a:bodyPr>
          <a:lstStyle>
            <a:lvl1pPr>
              <a:spcBef>
                <a:spcPts val="560"/>
              </a:spcBef>
              <a:defRPr sz="800"/>
            </a:lvl1pPr>
            <a:lvl2pPr>
              <a:defRPr sz="800"/>
            </a:lvl2pPr>
            <a:lvl3pPr>
              <a:defRPr sz="800"/>
            </a:lvl3pPr>
            <a:lvl4pPr>
              <a:defRPr sz="800"/>
            </a:lvl4pPr>
            <a:lvl5pPr>
              <a:defRPr sz="800"/>
            </a:lvl5pPr>
          </a:lstStyle>
          <a:p>
            <a:pPr lvl="0"/>
            <a:r>
              <a:rPr lang="en-US" dirty="0" smtClean="0"/>
              <a:t>Click to edit Master text styles</a:t>
            </a:r>
          </a:p>
        </p:txBody>
      </p:sp>
      <p:sp>
        <p:nvSpPr>
          <p:cNvPr id="16" name="Text Placeholder 8"/>
          <p:cNvSpPr>
            <a:spLocks noGrp="1"/>
          </p:cNvSpPr>
          <p:nvPr>
            <p:ph type="body" sz="quarter" idx="20"/>
          </p:nvPr>
        </p:nvSpPr>
        <p:spPr>
          <a:xfrm>
            <a:off x="5995241" y="6237262"/>
            <a:ext cx="2843609" cy="292141"/>
          </a:xfrm>
        </p:spPr>
        <p:txBody>
          <a:bodyPr>
            <a:noAutofit/>
          </a:bodyPr>
          <a:lstStyle>
            <a:lvl1pPr>
              <a:spcBef>
                <a:spcPts val="560"/>
              </a:spcBef>
              <a:defRPr sz="800"/>
            </a:lvl1pPr>
            <a:lvl2pPr>
              <a:defRPr sz="800"/>
            </a:lvl2pPr>
            <a:lvl3pPr>
              <a:defRPr sz="800"/>
            </a:lvl3pPr>
            <a:lvl4pPr>
              <a:defRPr sz="800"/>
            </a:lvl4pPr>
            <a:lvl5pPr>
              <a:defRPr sz="800"/>
            </a:lvl5pPr>
          </a:lstStyle>
          <a:p>
            <a:pPr lvl="0"/>
            <a:r>
              <a:rPr lang="en-US" dirty="0" smtClean="0"/>
              <a:t>Click to edit Master text styles</a:t>
            </a:r>
          </a:p>
        </p:txBody>
      </p:sp>
    </p:spTree>
    <p:extLst>
      <p:ext uri="{BB962C8B-B14F-4D97-AF65-F5344CB8AC3E}">
        <p14:creationId xmlns:p14="http://schemas.microsoft.com/office/powerpoint/2010/main" val="88337102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1_6 Images w Caption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cxnSp>
        <p:nvCxnSpPr>
          <p:cNvPr id="8" name="Straight Connector 7"/>
          <p:cNvCxnSpPr/>
          <p:nvPr userDrawn="1"/>
        </p:nvCxnSpPr>
        <p:spPr>
          <a:xfrm flipH="1">
            <a:off x="284310" y="583563"/>
            <a:ext cx="8571827" cy="1504"/>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9" name="Text Placeholder 8"/>
          <p:cNvSpPr>
            <a:spLocks noGrp="1"/>
          </p:cNvSpPr>
          <p:nvPr>
            <p:ph type="body" sz="quarter" idx="18"/>
          </p:nvPr>
        </p:nvSpPr>
        <p:spPr>
          <a:xfrm>
            <a:off x="205586" y="6237262"/>
            <a:ext cx="2843609" cy="292141"/>
          </a:xfrm>
        </p:spPr>
        <p:txBody>
          <a:bodyPr>
            <a:noAutofit/>
          </a:bodyPr>
          <a:lstStyle>
            <a:lvl1pPr>
              <a:spcBef>
                <a:spcPts val="560"/>
              </a:spcBef>
              <a:defRPr sz="800"/>
            </a:lvl1pPr>
            <a:lvl2pPr>
              <a:defRPr sz="800"/>
            </a:lvl2pPr>
            <a:lvl3pPr>
              <a:defRPr sz="800"/>
            </a:lvl3pPr>
            <a:lvl4pPr>
              <a:defRPr sz="800"/>
            </a:lvl4pPr>
            <a:lvl5pPr>
              <a:defRPr sz="800"/>
            </a:lvl5pPr>
          </a:lstStyle>
          <a:p>
            <a:pPr lvl="0"/>
            <a:r>
              <a:rPr lang="en-US" dirty="0" smtClean="0"/>
              <a:t>Click to edit Master text styles</a:t>
            </a:r>
          </a:p>
        </p:txBody>
      </p:sp>
      <p:sp>
        <p:nvSpPr>
          <p:cNvPr id="10" name="Text Placeholder 8"/>
          <p:cNvSpPr>
            <a:spLocks noGrp="1"/>
          </p:cNvSpPr>
          <p:nvPr>
            <p:ph type="body" sz="quarter" idx="19"/>
          </p:nvPr>
        </p:nvSpPr>
        <p:spPr>
          <a:xfrm>
            <a:off x="3103194" y="6237262"/>
            <a:ext cx="2843609" cy="292141"/>
          </a:xfrm>
        </p:spPr>
        <p:txBody>
          <a:bodyPr>
            <a:noAutofit/>
          </a:bodyPr>
          <a:lstStyle>
            <a:lvl1pPr>
              <a:spcBef>
                <a:spcPts val="560"/>
              </a:spcBef>
              <a:defRPr sz="800"/>
            </a:lvl1pPr>
            <a:lvl2pPr>
              <a:defRPr sz="800"/>
            </a:lvl2pPr>
            <a:lvl3pPr>
              <a:defRPr sz="800"/>
            </a:lvl3pPr>
            <a:lvl4pPr>
              <a:defRPr sz="800"/>
            </a:lvl4pPr>
            <a:lvl5pPr>
              <a:defRPr sz="800"/>
            </a:lvl5pPr>
          </a:lstStyle>
          <a:p>
            <a:pPr lvl="0"/>
            <a:r>
              <a:rPr lang="en-US" dirty="0" smtClean="0"/>
              <a:t>Click to edit Master text styles</a:t>
            </a:r>
          </a:p>
        </p:txBody>
      </p:sp>
      <p:sp>
        <p:nvSpPr>
          <p:cNvPr id="11" name="Text Placeholder 8"/>
          <p:cNvSpPr>
            <a:spLocks noGrp="1"/>
          </p:cNvSpPr>
          <p:nvPr>
            <p:ph type="body" sz="quarter" idx="20"/>
          </p:nvPr>
        </p:nvSpPr>
        <p:spPr>
          <a:xfrm>
            <a:off x="5995241" y="6237262"/>
            <a:ext cx="2843609" cy="292141"/>
          </a:xfrm>
        </p:spPr>
        <p:txBody>
          <a:bodyPr>
            <a:noAutofit/>
          </a:bodyPr>
          <a:lstStyle>
            <a:lvl1pPr>
              <a:spcBef>
                <a:spcPts val="560"/>
              </a:spcBef>
              <a:defRPr sz="800"/>
            </a:lvl1pPr>
            <a:lvl2pPr>
              <a:defRPr sz="800"/>
            </a:lvl2pPr>
            <a:lvl3pPr>
              <a:defRPr sz="800"/>
            </a:lvl3pPr>
            <a:lvl4pPr>
              <a:defRPr sz="800"/>
            </a:lvl4pPr>
            <a:lvl5pPr>
              <a:defRPr sz="800"/>
            </a:lvl5pPr>
          </a:lstStyle>
          <a:p>
            <a:pPr lvl="0"/>
            <a:r>
              <a:rPr lang="en-US" dirty="0" smtClean="0"/>
              <a:t>Click to edit Master text styles</a:t>
            </a:r>
          </a:p>
        </p:txBody>
      </p:sp>
      <p:sp>
        <p:nvSpPr>
          <p:cNvPr id="12" name="Picture Placeholder 7"/>
          <p:cNvSpPr>
            <a:spLocks noGrp="1"/>
          </p:cNvSpPr>
          <p:nvPr>
            <p:ph type="pic" sz="quarter" idx="21"/>
          </p:nvPr>
        </p:nvSpPr>
        <p:spPr>
          <a:xfrm>
            <a:off x="293689" y="3643183"/>
            <a:ext cx="2777489" cy="2602903"/>
          </a:xfrm>
          <a:solidFill>
            <a:srgbClr val="989BA0"/>
          </a:solidFill>
        </p:spPr>
        <p:txBody>
          <a:bodyPr/>
          <a:lstStyle/>
          <a:p>
            <a:r>
              <a:rPr lang="en-US" dirty="0" smtClean="0"/>
              <a:t>Drag picture to placeholder or click icon to add</a:t>
            </a:r>
            <a:endParaRPr lang="en-US" dirty="0"/>
          </a:p>
        </p:txBody>
      </p:sp>
      <p:sp>
        <p:nvSpPr>
          <p:cNvPr id="13" name="Picture Placeholder 7"/>
          <p:cNvSpPr>
            <a:spLocks noGrp="1"/>
          </p:cNvSpPr>
          <p:nvPr>
            <p:ph type="pic" sz="quarter" idx="22"/>
          </p:nvPr>
        </p:nvSpPr>
        <p:spPr>
          <a:xfrm>
            <a:off x="3176589" y="3643183"/>
            <a:ext cx="2777489" cy="2603666"/>
          </a:xfrm>
          <a:solidFill>
            <a:srgbClr val="989BA0"/>
          </a:solidFill>
        </p:spPr>
        <p:txBody>
          <a:bodyPr/>
          <a:lstStyle/>
          <a:p>
            <a:r>
              <a:rPr lang="en-US" smtClean="0"/>
              <a:t>Drag picture to placeholder or click icon to add</a:t>
            </a:r>
            <a:endParaRPr lang="en-US"/>
          </a:p>
        </p:txBody>
      </p:sp>
      <p:sp>
        <p:nvSpPr>
          <p:cNvPr id="14" name="Picture Placeholder 7"/>
          <p:cNvSpPr>
            <a:spLocks noGrp="1"/>
          </p:cNvSpPr>
          <p:nvPr>
            <p:ph type="pic" sz="quarter" idx="23"/>
          </p:nvPr>
        </p:nvSpPr>
        <p:spPr>
          <a:xfrm>
            <a:off x="6072189" y="3643183"/>
            <a:ext cx="2777489" cy="2606369"/>
          </a:xfrm>
          <a:solidFill>
            <a:srgbClr val="989BA0"/>
          </a:solidFill>
        </p:spPr>
        <p:txBody>
          <a:bodyPr/>
          <a:lstStyle/>
          <a:p>
            <a:r>
              <a:rPr lang="en-US" dirty="0" smtClean="0"/>
              <a:t>Drag picture to placeholder or click icon to add</a:t>
            </a:r>
            <a:endParaRPr lang="en-US" dirty="0"/>
          </a:p>
        </p:txBody>
      </p:sp>
      <p:sp>
        <p:nvSpPr>
          <p:cNvPr id="15" name="Picture Placeholder 7"/>
          <p:cNvSpPr>
            <a:spLocks noGrp="1"/>
          </p:cNvSpPr>
          <p:nvPr>
            <p:ph type="pic" sz="quarter" idx="24"/>
          </p:nvPr>
        </p:nvSpPr>
        <p:spPr>
          <a:xfrm>
            <a:off x="297214" y="713053"/>
            <a:ext cx="2777489" cy="2600742"/>
          </a:xfrm>
          <a:solidFill>
            <a:srgbClr val="989BA0"/>
          </a:solidFill>
        </p:spPr>
        <p:txBody>
          <a:bodyPr/>
          <a:lstStyle/>
          <a:p>
            <a:r>
              <a:rPr lang="en-US" dirty="0" smtClean="0"/>
              <a:t>Drag picture to placeholder or click icon to add</a:t>
            </a:r>
            <a:endParaRPr lang="en-US" dirty="0"/>
          </a:p>
        </p:txBody>
      </p:sp>
      <p:sp>
        <p:nvSpPr>
          <p:cNvPr id="16" name="Picture Placeholder 7"/>
          <p:cNvSpPr>
            <a:spLocks noGrp="1"/>
          </p:cNvSpPr>
          <p:nvPr>
            <p:ph type="pic" sz="quarter" idx="25"/>
          </p:nvPr>
        </p:nvSpPr>
        <p:spPr>
          <a:xfrm>
            <a:off x="3184028" y="713053"/>
            <a:ext cx="2777489" cy="2600742"/>
          </a:xfrm>
          <a:solidFill>
            <a:srgbClr val="989BA0"/>
          </a:solidFill>
        </p:spPr>
        <p:txBody>
          <a:bodyPr/>
          <a:lstStyle/>
          <a:p>
            <a:r>
              <a:rPr lang="en-US" dirty="0" smtClean="0"/>
              <a:t>Drag picture to placeholder or click icon to add</a:t>
            </a:r>
            <a:endParaRPr lang="en-US" dirty="0"/>
          </a:p>
        </p:txBody>
      </p:sp>
      <p:sp>
        <p:nvSpPr>
          <p:cNvPr id="17" name="Picture Placeholder 7"/>
          <p:cNvSpPr>
            <a:spLocks noGrp="1"/>
          </p:cNvSpPr>
          <p:nvPr>
            <p:ph type="pic" sz="quarter" idx="26"/>
          </p:nvPr>
        </p:nvSpPr>
        <p:spPr>
          <a:xfrm>
            <a:off x="6070841" y="713053"/>
            <a:ext cx="2777489" cy="2600742"/>
          </a:xfrm>
          <a:solidFill>
            <a:srgbClr val="989BA0"/>
          </a:solidFill>
        </p:spPr>
        <p:txBody>
          <a:bodyPr/>
          <a:lstStyle/>
          <a:p>
            <a:r>
              <a:rPr lang="en-US" dirty="0" smtClean="0"/>
              <a:t>Drag picture to placeholder or click icon to add</a:t>
            </a:r>
            <a:endParaRPr lang="en-US" dirty="0"/>
          </a:p>
        </p:txBody>
      </p:sp>
      <p:sp>
        <p:nvSpPr>
          <p:cNvPr id="18" name="TextBox 17"/>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
        <p:nvSpPr>
          <p:cNvPr id="19" name="Text Placeholder 8"/>
          <p:cNvSpPr>
            <a:spLocks noGrp="1"/>
          </p:cNvSpPr>
          <p:nvPr>
            <p:ph type="body" sz="quarter" idx="27"/>
          </p:nvPr>
        </p:nvSpPr>
        <p:spPr>
          <a:xfrm>
            <a:off x="214335" y="3301631"/>
            <a:ext cx="2843609" cy="292141"/>
          </a:xfrm>
        </p:spPr>
        <p:txBody>
          <a:bodyPr>
            <a:noAutofit/>
          </a:bodyPr>
          <a:lstStyle>
            <a:lvl1pPr>
              <a:spcBef>
                <a:spcPts val="560"/>
              </a:spcBef>
              <a:defRPr sz="800"/>
            </a:lvl1pPr>
            <a:lvl2pPr>
              <a:defRPr sz="800"/>
            </a:lvl2pPr>
            <a:lvl3pPr>
              <a:defRPr sz="800"/>
            </a:lvl3pPr>
            <a:lvl4pPr>
              <a:defRPr sz="800"/>
            </a:lvl4pPr>
            <a:lvl5pPr>
              <a:defRPr sz="800"/>
            </a:lvl5pPr>
          </a:lstStyle>
          <a:p>
            <a:pPr lvl="0"/>
            <a:r>
              <a:rPr lang="en-US" dirty="0" smtClean="0"/>
              <a:t>Click to edit Master text styles</a:t>
            </a:r>
          </a:p>
        </p:txBody>
      </p:sp>
      <p:sp>
        <p:nvSpPr>
          <p:cNvPr id="21" name="Text Placeholder 8"/>
          <p:cNvSpPr>
            <a:spLocks noGrp="1"/>
          </p:cNvSpPr>
          <p:nvPr>
            <p:ph type="body" sz="quarter" idx="28"/>
          </p:nvPr>
        </p:nvSpPr>
        <p:spPr>
          <a:xfrm>
            <a:off x="3103842" y="3301631"/>
            <a:ext cx="2843609" cy="292141"/>
          </a:xfrm>
        </p:spPr>
        <p:txBody>
          <a:bodyPr>
            <a:noAutofit/>
          </a:bodyPr>
          <a:lstStyle>
            <a:lvl1pPr>
              <a:spcBef>
                <a:spcPts val="560"/>
              </a:spcBef>
              <a:defRPr sz="800"/>
            </a:lvl1pPr>
            <a:lvl2pPr>
              <a:defRPr sz="800"/>
            </a:lvl2pPr>
            <a:lvl3pPr>
              <a:defRPr sz="800"/>
            </a:lvl3pPr>
            <a:lvl4pPr>
              <a:defRPr sz="800"/>
            </a:lvl4pPr>
            <a:lvl5pPr>
              <a:defRPr sz="800"/>
            </a:lvl5pPr>
          </a:lstStyle>
          <a:p>
            <a:pPr lvl="0"/>
            <a:r>
              <a:rPr lang="en-US" dirty="0" smtClean="0"/>
              <a:t>Click to edit Master text styles</a:t>
            </a:r>
          </a:p>
        </p:txBody>
      </p:sp>
      <p:sp>
        <p:nvSpPr>
          <p:cNvPr id="22" name="Text Placeholder 8"/>
          <p:cNvSpPr>
            <a:spLocks noGrp="1"/>
          </p:cNvSpPr>
          <p:nvPr>
            <p:ph type="body" sz="quarter" idx="29"/>
          </p:nvPr>
        </p:nvSpPr>
        <p:spPr>
          <a:xfrm>
            <a:off x="5994768" y="3301631"/>
            <a:ext cx="2843609" cy="292141"/>
          </a:xfrm>
        </p:spPr>
        <p:txBody>
          <a:bodyPr>
            <a:noAutofit/>
          </a:bodyPr>
          <a:lstStyle>
            <a:lvl1pPr>
              <a:spcBef>
                <a:spcPts val="560"/>
              </a:spcBef>
              <a:defRPr sz="800"/>
            </a:lvl1pPr>
            <a:lvl2pPr>
              <a:defRPr sz="800"/>
            </a:lvl2pPr>
            <a:lvl3pPr>
              <a:defRPr sz="800"/>
            </a:lvl3pPr>
            <a:lvl4pPr>
              <a:defRPr sz="800"/>
            </a:lvl4pPr>
            <a:lvl5pPr>
              <a:defRPr sz="800"/>
            </a:lvl5pPr>
          </a:lstStyle>
          <a:p>
            <a:pPr lvl="0"/>
            <a:r>
              <a:rPr lang="en-US" dirty="0" smtClean="0"/>
              <a:t>Click to edit Master text styles</a:t>
            </a:r>
          </a:p>
        </p:txBody>
      </p:sp>
    </p:spTree>
    <p:extLst>
      <p:ext uri="{BB962C8B-B14F-4D97-AF65-F5344CB8AC3E}">
        <p14:creationId xmlns:p14="http://schemas.microsoft.com/office/powerpoint/2010/main" val="280725070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_TTL, 6 Images">
    <p:spTree>
      <p:nvGrpSpPr>
        <p:cNvPr id="1" name=""/>
        <p:cNvGrpSpPr/>
        <p:nvPr/>
      </p:nvGrpSpPr>
      <p:grpSpPr>
        <a:xfrm>
          <a:off x="0" y="0"/>
          <a:ext cx="0" cy="0"/>
          <a:chOff x="0" y="0"/>
          <a:chExt cx="0" cy="0"/>
        </a:xfrm>
      </p:grpSpPr>
      <p:sp>
        <p:nvSpPr>
          <p:cNvPr id="4" name="Picture Placeholder 7"/>
          <p:cNvSpPr>
            <a:spLocks noGrp="1"/>
          </p:cNvSpPr>
          <p:nvPr>
            <p:ph type="pic" sz="quarter" idx="15"/>
          </p:nvPr>
        </p:nvSpPr>
        <p:spPr>
          <a:xfrm>
            <a:off x="293689" y="4366450"/>
            <a:ext cx="2777489" cy="2094465"/>
          </a:xfrm>
          <a:solidFill>
            <a:srgbClr val="989BA0"/>
          </a:solidFill>
        </p:spPr>
        <p:txBody>
          <a:bodyPr/>
          <a:lstStyle/>
          <a:p>
            <a:r>
              <a:rPr lang="en-US" dirty="0" smtClean="0"/>
              <a:t>Drag picture to placeholder or click icon to add</a:t>
            </a:r>
            <a:endParaRPr lang="en-US" dirty="0"/>
          </a:p>
        </p:txBody>
      </p:sp>
      <p:sp>
        <p:nvSpPr>
          <p:cNvPr id="5" name="Picture Placeholder 7"/>
          <p:cNvSpPr>
            <a:spLocks noGrp="1"/>
          </p:cNvSpPr>
          <p:nvPr>
            <p:ph type="pic" sz="quarter" idx="16"/>
          </p:nvPr>
        </p:nvSpPr>
        <p:spPr>
          <a:xfrm>
            <a:off x="3180501" y="4355956"/>
            <a:ext cx="2777489" cy="2090732"/>
          </a:xfrm>
          <a:solidFill>
            <a:srgbClr val="989BA0"/>
          </a:solidFill>
        </p:spPr>
        <p:txBody>
          <a:bodyPr/>
          <a:lstStyle/>
          <a:p>
            <a:r>
              <a:rPr lang="en-US" dirty="0" smtClean="0"/>
              <a:t>Drag picture to placeholder or click icon to add</a:t>
            </a:r>
            <a:endParaRPr lang="en-US" dirty="0"/>
          </a:p>
        </p:txBody>
      </p:sp>
      <p:sp>
        <p:nvSpPr>
          <p:cNvPr id="7" name="Picture Placeholder 7"/>
          <p:cNvSpPr>
            <a:spLocks noGrp="1"/>
          </p:cNvSpPr>
          <p:nvPr>
            <p:ph type="pic" sz="quarter" idx="17"/>
          </p:nvPr>
        </p:nvSpPr>
        <p:spPr>
          <a:xfrm>
            <a:off x="6082350" y="4345459"/>
            <a:ext cx="2777489" cy="2092085"/>
          </a:xfrm>
          <a:solidFill>
            <a:srgbClr val="989BA0"/>
          </a:solidFill>
        </p:spPr>
        <p:txBody>
          <a:bodyPr/>
          <a:lstStyle/>
          <a:p>
            <a:r>
              <a:rPr lang="en-US" smtClean="0"/>
              <a:t>Drag picture to placeholder or click icon to add</a:t>
            </a:r>
            <a:endParaRPr lang="en-US"/>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Picture Placeholder 7"/>
          <p:cNvSpPr>
            <a:spLocks noGrp="1"/>
          </p:cNvSpPr>
          <p:nvPr>
            <p:ph type="pic" sz="quarter" idx="18"/>
          </p:nvPr>
        </p:nvSpPr>
        <p:spPr>
          <a:xfrm>
            <a:off x="297214" y="2152650"/>
            <a:ext cx="2777489" cy="2087843"/>
          </a:xfrm>
          <a:solidFill>
            <a:srgbClr val="989BA0"/>
          </a:solidFill>
        </p:spPr>
        <p:txBody>
          <a:bodyPr/>
          <a:lstStyle/>
          <a:p>
            <a:r>
              <a:rPr lang="en-US" dirty="0" smtClean="0"/>
              <a:t>Drag picture to placeholder or click icon to add</a:t>
            </a:r>
            <a:endParaRPr lang="en-US" dirty="0"/>
          </a:p>
        </p:txBody>
      </p:sp>
      <p:sp>
        <p:nvSpPr>
          <p:cNvPr id="9" name="Picture Placeholder 7"/>
          <p:cNvSpPr>
            <a:spLocks noGrp="1"/>
          </p:cNvSpPr>
          <p:nvPr>
            <p:ph type="pic" sz="quarter" idx="19"/>
          </p:nvPr>
        </p:nvSpPr>
        <p:spPr>
          <a:xfrm>
            <a:off x="3184028" y="2152650"/>
            <a:ext cx="2777489" cy="2092594"/>
          </a:xfrm>
          <a:solidFill>
            <a:srgbClr val="989BA0"/>
          </a:solidFill>
        </p:spPr>
        <p:txBody>
          <a:bodyPr/>
          <a:lstStyle/>
          <a:p>
            <a:r>
              <a:rPr lang="en-US" dirty="0" smtClean="0"/>
              <a:t>Drag picture to placeholder or click icon to add</a:t>
            </a:r>
            <a:endParaRPr lang="en-US" dirty="0"/>
          </a:p>
        </p:txBody>
      </p:sp>
      <p:sp>
        <p:nvSpPr>
          <p:cNvPr id="10" name="Picture Placeholder 7"/>
          <p:cNvSpPr>
            <a:spLocks noGrp="1"/>
          </p:cNvSpPr>
          <p:nvPr>
            <p:ph type="pic" sz="quarter" idx="20"/>
          </p:nvPr>
        </p:nvSpPr>
        <p:spPr>
          <a:xfrm>
            <a:off x="6070841" y="2152650"/>
            <a:ext cx="2777489" cy="2092594"/>
          </a:xfrm>
          <a:solidFill>
            <a:srgbClr val="989BA0"/>
          </a:solidFill>
        </p:spPr>
        <p:txBody>
          <a:bodyPr/>
          <a:lstStyle/>
          <a:p>
            <a:r>
              <a:rPr lang="en-US" smtClean="0"/>
              <a:t>Drag picture to placeholder or click icon to add</a:t>
            </a:r>
            <a:endParaRPr lang="en-US"/>
          </a:p>
        </p:txBody>
      </p:sp>
    </p:spTree>
    <p:extLst>
      <p:ext uri="{BB962C8B-B14F-4D97-AF65-F5344CB8AC3E}">
        <p14:creationId xmlns:p14="http://schemas.microsoft.com/office/powerpoint/2010/main" val="301934748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1_TTL, Text, 2 Tall Image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grpSp>
        <p:nvGrpSpPr>
          <p:cNvPr id="17" name="Group 16"/>
          <p:cNvGrpSpPr/>
          <p:nvPr userDrawn="1"/>
        </p:nvGrpSpPr>
        <p:grpSpPr>
          <a:xfrm>
            <a:off x="284310" y="583563"/>
            <a:ext cx="8571827" cy="1672331"/>
            <a:chOff x="454896" y="700275"/>
            <a:chExt cx="13714923" cy="2006797"/>
          </a:xfrm>
        </p:grpSpPr>
        <p:cxnSp>
          <p:nvCxnSpPr>
            <p:cNvPr id="18" name="Straight Connector 17"/>
            <p:cNvCxnSpPr/>
            <p:nvPr userDrawn="1"/>
          </p:nvCxnSpPr>
          <p:spPr>
            <a:xfrm flipH="1">
              <a:off x="454896" y="700275"/>
              <a:ext cx="13714923" cy="180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flipH="1">
              <a:off x="454897" y="2707072"/>
              <a:ext cx="443850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a:xfrm>
            <a:off x="209579" y="858997"/>
            <a:ext cx="2843339" cy="1333500"/>
          </a:xfrm>
        </p:spPr>
        <p:txBody>
          <a:bodyPr/>
          <a:lstStyle/>
          <a:p>
            <a:r>
              <a:rPr lang="en-US" dirty="0" smtClean="0"/>
              <a:t>Click to edit Master title style</a:t>
            </a:r>
            <a:endParaRPr lang="en-US" dirty="0"/>
          </a:p>
        </p:txBody>
      </p:sp>
      <p:sp>
        <p:nvSpPr>
          <p:cNvPr id="4" name="Text Placeholder 3"/>
          <p:cNvSpPr>
            <a:spLocks noGrp="1"/>
          </p:cNvSpPr>
          <p:nvPr>
            <p:ph type="body" sz="quarter" idx="19"/>
          </p:nvPr>
        </p:nvSpPr>
        <p:spPr>
          <a:xfrm>
            <a:off x="217446" y="2448646"/>
            <a:ext cx="2833149" cy="389069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TextBox 22"/>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
        <p:nvSpPr>
          <p:cNvPr id="15" name="Picture Placeholder 7"/>
          <p:cNvSpPr>
            <a:spLocks noGrp="1"/>
          </p:cNvSpPr>
          <p:nvPr>
            <p:ph type="pic" sz="quarter" idx="16"/>
          </p:nvPr>
        </p:nvSpPr>
        <p:spPr>
          <a:xfrm>
            <a:off x="3180501" y="713052"/>
            <a:ext cx="2777489" cy="5757652"/>
          </a:xfrm>
          <a:solidFill>
            <a:srgbClr val="989BA0"/>
          </a:solidFill>
        </p:spPr>
        <p:txBody>
          <a:bodyPr/>
          <a:lstStyle/>
          <a:p>
            <a:r>
              <a:rPr lang="en-US" smtClean="0"/>
              <a:t>Drag picture to placeholder or click icon to add</a:t>
            </a:r>
            <a:endParaRPr lang="en-US"/>
          </a:p>
        </p:txBody>
      </p:sp>
      <p:sp>
        <p:nvSpPr>
          <p:cNvPr id="16" name="Picture Placeholder 7"/>
          <p:cNvSpPr>
            <a:spLocks noGrp="1"/>
          </p:cNvSpPr>
          <p:nvPr>
            <p:ph type="pic" sz="quarter" idx="17"/>
          </p:nvPr>
        </p:nvSpPr>
        <p:spPr>
          <a:xfrm>
            <a:off x="6067314" y="713052"/>
            <a:ext cx="2777489" cy="5757652"/>
          </a:xfrm>
          <a:solidFill>
            <a:srgbClr val="989BA0"/>
          </a:solidFill>
        </p:spPr>
        <p:txBody>
          <a:bodyPr/>
          <a:lstStyle/>
          <a:p>
            <a:r>
              <a:rPr lang="en-US" smtClean="0"/>
              <a:t>Drag picture to placeholder or click icon to add</a:t>
            </a:r>
            <a:endParaRPr lang="en-US"/>
          </a:p>
        </p:txBody>
      </p:sp>
    </p:spTree>
    <p:extLst>
      <p:ext uri="{BB962C8B-B14F-4D97-AF65-F5344CB8AC3E}">
        <p14:creationId xmlns:p14="http://schemas.microsoft.com/office/powerpoint/2010/main" val="234470337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1_TTL, Text, 3 Tall Images">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460285" y="713053"/>
            <a:ext cx="2052579" cy="5762288"/>
          </a:xfrm>
          <a:solidFill>
            <a:schemeClr val="bg1">
              <a:lumMod val="60000"/>
              <a:lumOff val="40000"/>
            </a:schemeClr>
          </a:solidFill>
        </p:spPr>
        <p:txBody>
          <a:bodyPr/>
          <a:lstStyle/>
          <a:p>
            <a:endParaRPr lang="en-US"/>
          </a:p>
        </p:txBody>
      </p:sp>
      <p:sp>
        <p:nvSpPr>
          <p:cNvPr id="9" name="Picture Placeholder 7"/>
          <p:cNvSpPr>
            <a:spLocks noGrp="1"/>
          </p:cNvSpPr>
          <p:nvPr>
            <p:ph type="pic" sz="quarter" idx="14"/>
          </p:nvPr>
        </p:nvSpPr>
        <p:spPr>
          <a:xfrm>
            <a:off x="4624465" y="713053"/>
            <a:ext cx="2054283" cy="5762288"/>
          </a:xfrm>
          <a:solidFill>
            <a:schemeClr val="bg1">
              <a:lumMod val="60000"/>
              <a:lumOff val="40000"/>
            </a:schemeClr>
          </a:solidFill>
        </p:spPr>
        <p:txBody>
          <a:bodyPr/>
          <a:lstStyle/>
          <a:p>
            <a:endParaRPr lang="en-US"/>
          </a:p>
        </p:txBody>
      </p:sp>
      <p:sp>
        <p:nvSpPr>
          <p:cNvPr id="10" name="Picture Placeholder 7"/>
          <p:cNvSpPr>
            <a:spLocks noGrp="1"/>
          </p:cNvSpPr>
          <p:nvPr>
            <p:ph type="pic" sz="quarter" idx="15"/>
          </p:nvPr>
        </p:nvSpPr>
        <p:spPr>
          <a:xfrm>
            <a:off x="6790349" y="713053"/>
            <a:ext cx="2054283" cy="5762288"/>
          </a:xfrm>
          <a:solidFill>
            <a:schemeClr val="bg1">
              <a:lumMod val="60000"/>
              <a:lumOff val="40000"/>
            </a:schemeClr>
          </a:solidFill>
        </p:spPr>
        <p:txBody>
          <a:bodyPr/>
          <a:lstStyle/>
          <a:p>
            <a:endParaRPr lang="en-US"/>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grpSp>
        <p:nvGrpSpPr>
          <p:cNvPr id="17" name="Group 16"/>
          <p:cNvGrpSpPr/>
          <p:nvPr userDrawn="1"/>
        </p:nvGrpSpPr>
        <p:grpSpPr>
          <a:xfrm>
            <a:off x="284310" y="583563"/>
            <a:ext cx="8571827" cy="1672331"/>
            <a:chOff x="454896" y="700275"/>
            <a:chExt cx="13714923" cy="2006797"/>
          </a:xfrm>
        </p:grpSpPr>
        <p:cxnSp>
          <p:nvCxnSpPr>
            <p:cNvPr id="18" name="Straight Connector 17"/>
            <p:cNvCxnSpPr/>
            <p:nvPr userDrawn="1"/>
          </p:nvCxnSpPr>
          <p:spPr>
            <a:xfrm flipH="1">
              <a:off x="454896" y="700275"/>
              <a:ext cx="13714923" cy="180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flipH="1">
              <a:off x="454897" y="2707072"/>
              <a:ext cx="329477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a:xfrm>
            <a:off x="209580" y="858997"/>
            <a:ext cx="2195099" cy="1333500"/>
          </a:xfrm>
        </p:spPr>
        <p:txBody>
          <a:bodyPr/>
          <a:lstStyle/>
          <a:p>
            <a:r>
              <a:rPr lang="en-US" dirty="0" smtClean="0"/>
              <a:t>Click to edit Master title style</a:t>
            </a:r>
            <a:endParaRPr lang="en-US" dirty="0"/>
          </a:p>
        </p:txBody>
      </p:sp>
      <p:sp>
        <p:nvSpPr>
          <p:cNvPr id="4" name="Text Placeholder 3"/>
          <p:cNvSpPr>
            <a:spLocks noGrp="1"/>
          </p:cNvSpPr>
          <p:nvPr>
            <p:ph type="body" sz="quarter" idx="19"/>
          </p:nvPr>
        </p:nvSpPr>
        <p:spPr>
          <a:xfrm>
            <a:off x="217446" y="2448646"/>
            <a:ext cx="2187233" cy="389069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TextBox 22"/>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Tree>
    <p:extLst>
      <p:ext uri="{BB962C8B-B14F-4D97-AF65-F5344CB8AC3E}">
        <p14:creationId xmlns:p14="http://schemas.microsoft.com/office/powerpoint/2010/main" val="195705954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1_TTL, 1/3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grpSp>
        <p:nvGrpSpPr>
          <p:cNvPr id="17" name="Group 16"/>
          <p:cNvGrpSpPr/>
          <p:nvPr userDrawn="1"/>
        </p:nvGrpSpPr>
        <p:grpSpPr>
          <a:xfrm>
            <a:off x="284310" y="583563"/>
            <a:ext cx="8571827" cy="1672331"/>
            <a:chOff x="454896" y="700275"/>
            <a:chExt cx="13714923" cy="2006797"/>
          </a:xfrm>
        </p:grpSpPr>
        <p:cxnSp>
          <p:nvCxnSpPr>
            <p:cNvPr id="18" name="Straight Connector 17"/>
            <p:cNvCxnSpPr/>
            <p:nvPr userDrawn="1"/>
          </p:nvCxnSpPr>
          <p:spPr>
            <a:xfrm flipH="1">
              <a:off x="454896" y="700275"/>
              <a:ext cx="13714923" cy="180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flipH="1">
              <a:off x="454897" y="2707072"/>
              <a:ext cx="4462272"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a:xfrm>
            <a:off x="209581" y="858997"/>
            <a:ext cx="2866769" cy="1333500"/>
          </a:xfrm>
        </p:spPr>
        <p:txBody>
          <a:bodyPr/>
          <a:lstStyle/>
          <a:p>
            <a:r>
              <a:rPr lang="en-US" dirty="0" smtClean="0"/>
              <a:t>Click to edit Master title style</a:t>
            </a:r>
            <a:endParaRPr lang="en-US" dirty="0"/>
          </a:p>
        </p:txBody>
      </p:sp>
      <p:sp>
        <p:nvSpPr>
          <p:cNvPr id="4" name="Text Placeholder 3"/>
          <p:cNvSpPr>
            <a:spLocks noGrp="1"/>
          </p:cNvSpPr>
          <p:nvPr>
            <p:ph type="body" sz="quarter" idx="19"/>
          </p:nvPr>
        </p:nvSpPr>
        <p:spPr>
          <a:xfrm>
            <a:off x="217445" y="2448646"/>
            <a:ext cx="2856496" cy="389069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TextBox 22"/>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Tree>
    <p:extLst>
      <p:ext uri="{BB962C8B-B14F-4D97-AF65-F5344CB8AC3E}">
        <p14:creationId xmlns:p14="http://schemas.microsoft.com/office/powerpoint/2010/main" val="1450375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Quote Slide w Image">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9144000" cy="6858000"/>
          </a:xfrm>
          <a:solidFill>
            <a:srgbClr val="989BA0"/>
          </a:solidFill>
        </p:spPr>
        <p:txBody>
          <a:bodyPr/>
          <a:lstStyle/>
          <a:p>
            <a:r>
              <a:rPr lang="en-US" smtClean="0"/>
              <a:t>Click icon to add picture</a:t>
            </a:r>
            <a:endParaRPr lang="en-US"/>
          </a:p>
        </p:txBody>
      </p:sp>
      <p:sp>
        <p:nvSpPr>
          <p:cNvPr id="2" name="Title 1"/>
          <p:cNvSpPr>
            <a:spLocks noGrp="1"/>
          </p:cNvSpPr>
          <p:nvPr>
            <p:ph type="title"/>
          </p:nvPr>
        </p:nvSpPr>
        <p:spPr>
          <a:xfrm>
            <a:off x="713772" y="2220159"/>
            <a:ext cx="7628675" cy="2334550"/>
          </a:xfrm>
        </p:spPr>
        <p:txBody>
          <a:bodyPr anchor="ctr" anchorCtr="0">
            <a:noAutofit/>
          </a:bodyPr>
          <a:lstStyle>
            <a:lvl1pPr marL="0" indent="0">
              <a:lnSpc>
                <a:spcPct val="100000"/>
              </a:lnSpc>
              <a:defRPr sz="4800">
                <a:solidFill>
                  <a:schemeClr val="tx1"/>
                </a:solidFill>
              </a:defRPr>
            </a:lvl1pPr>
          </a:lstStyle>
          <a:p>
            <a:r>
              <a:rPr lang="en-US" smtClean="0"/>
              <a:t>Click to edit Master title style</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4971BB6-1E3E-4357-BA67-16A58EFA7BA6}" type="slidenum">
              <a:rPr lang="en-US" smtClean="0"/>
              <a:pPr/>
              <a:t>‹#›</a:t>
            </a:fld>
            <a:endParaRPr lang="en-US"/>
          </a:p>
        </p:txBody>
      </p:sp>
      <p:sp>
        <p:nvSpPr>
          <p:cNvPr id="9" name="Text Placeholder 3"/>
          <p:cNvSpPr>
            <a:spLocks noGrp="1"/>
          </p:cNvSpPr>
          <p:nvPr>
            <p:ph type="body" sz="quarter" idx="14" hasCustomPrompt="1"/>
          </p:nvPr>
        </p:nvSpPr>
        <p:spPr>
          <a:xfrm>
            <a:off x="3381376" y="4927507"/>
            <a:ext cx="4976631" cy="733047"/>
          </a:xfrm>
        </p:spPr>
        <p:txBody>
          <a:bodyPr anchor="t" anchorCtr="0">
            <a:noAutofit/>
          </a:bodyPr>
          <a:lstStyle>
            <a:lvl1pPr marL="0" indent="0">
              <a:buNone/>
              <a:defRPr sz="1800" b="0" i="0" cap="all">
                <a:solidFill>
                  <a:schemeClr val="tx1"/>
                </a:solidFill>
                <a:latin typeface="Arial"/>
                <a:cs typeface="Arial"/>
              </a:defRPr>
            </a:lvl1pPr>
          </a:lstStyle>
          <a:p>
            <a:pPr lvl="0"/>
            <a:r>
              <a:rPr lang="en-US" dirty="0" smtClean="0"/>
              <a:t>CLICK TO EDIT MASTER TEXT STYLES</a:t>
            </a:r>
          </a:p>
        </p:txBody>
      </p:sp>
    </p:spTree>
    <p:extLst>
      <p:ext uri="{BB962C8B-B14F-4D97-AF65-F5344CB8AC3E}">
        <p14:creationId xmlns:p14="http://schemas.microsoft.com/office/powerpoint/2010/main" val="192415676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1_TTL, Sub, 1/3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grpSp>
        <p:nvGrpSpPr>
          <p:cNvPr id="17" name="Group 16"/>
          <p:cNvGrpSpPr/>
          <p:nvPr userDrawn="1"/>
        </p:nvGrpSpPr>
        <p:grpSpPr>
          <a:xfrm>
            <a:off x="284310" y="583563"/>
            <a:ext cx="8571827" cy="1672331"/>
            <a:chOff x="454896" y="700275"/>
            <a:chExt cx="13714923" cy="2006797"/>
          </a:xfrm>
        </p:grpSpPr>
        <p:cxnSp>
          <p:nvCxnSpPr>
            <p:cNvPr id="18" name="Straight Connector 17"/>
            <p:cNvCxnSpPr/>
            <p:nvPr userDrawn="1"/>
          </p:nvCxnSpPr>
          <p:spPr>
            <a:xfrm flipH="1">
              <a:off x="454896" y="700275"/>
              <a:ext cx="13714923" cy="180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flipH="1">
              <a:off x="454897" y="2707072"/>
              <a:ext cx="4462272"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a:xfrm>
            <a:off x="209581" y="858997"/>
            <a:ext cx="2866769" cy="1333500"/>
          </a:xfrm>
        </p:spPr>
        <p:txBody>
          <a:bodyPr/>
          <a:lstStyle/>
          <a:p>
            <a:r>
              <a:rPr lang="en-US" dirty="0" smtClean="0"/>
              <a:t>Click to edit Master title style</a:t>
            </a:r>
            <a:endParaRPr lang="en-US" dirty="0"/>
          </a:p>
        </p:txBody>
      </p:sp>
      <p:sp>
        <p:nvSpPr>
          <p:cNvPr id="4" name="Text Placeholder 3"/>
          <p:cNvSpPr>
            <a:spLocks noGrp="1"/>
          </p:cNvSpPr>
          <p:nvPr>
            <p:ph type="body" sz="quarter" idx="19"/>
          </p:nvPr>
        </p:nvSpPr>
        <p:spPr>
          <a:xfrm>
            <a:off x="217445" y="2884303"/>
            <a:ext cx="2856496" cy="344466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TextBox 22"/>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14360"/>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
        <p:nvSpPr>
          <p:cNvPr id="9" name="Text Placeholder 4"/>
          <p:cNvSpPr>
            <a:spLocks noGrp="1"/>
          </p:cNvSpPr>
          <p:nvPr>
            <p:ph type="body" sz="quarter" idx="13"/>
          </p:nvPr>
        </p:nvSpPr>
        <p:spPr>
          <a:xfrm>
            <a:off x="215868" y="2448575"/>
            <a:ext cx="2865855" cy="403489"/>
          </a:xfrm>
        </p:spPr>
        <p:txBody>
          <a:bodyPr/>
          <a:lstStyle>
            <a:lvl1pPr>
              <a:defRPr b="1" i="0" cap="all">
                <a:latin typeface="Arial"/>
                <a:cs typeface="Arial"/>
              </a:defRPr>
            </a:lvl1pPr>
          </a:lstStyle>
          <a:p>
            <a:pPr lvl="0"/>
            <a:r>
              <a:rPr lang="en-US" dirty="0" smtClean="0"/>
              <a:t>Click to edit Master text styles</a:t>
            </a:r>
          </a:p>
        </p:txBody>
      </p:sp>
    </p:spTree>
    <p:extLst>
      <p:ext uri="{BB962C8B-B14F-4D97-AF65-F5344CB8AC3E}">
        <p14:creationId xmlns:p14="http://schemas.microsoft.com/office/powerpoint/2010/main" val="267564614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1_TTL, 3 Column text">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214315" y="2755646"/>
            <a:ext cx="2735113" cy="339274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sp>
        <p:nvSpPr>
          <p:cNvPr id="5" name="Text Placeholder 4"/>
          <p:cNvSpPr>
            <a:spLocks noGrp="1"/>
          </p:cNvSpPr>
          <p:nvPr>
            <p:ph type="body" sz="quarter" idx="13"/>
          </p:nvPr>
        </p:nvSpPr>
        <p:spPr>
          <a:xfrm>
            <a:off x="215870" y="2321046"/>
            <a:ext cx="2733653" cy="403489"/>
          </a:xfrm>
        </p:spPr>
        <p:txBody>
          <a:bodyPr/>
          <a:lstStyle>
            <a:lvl1pPr>
              <a:defRPr b="1" i="0" cap="all">
                <a:latin typeface="Arial"/>
                <a:cs typeface="Arial"/>
              </a:defRPr>
            </a:lvl1pPr>
          </a:lstStyle>
          <a:p>
            <a:pPr lvl="0"/>
            <a:r>
              <a:rPr lang="en-US" dirty="0" smtClean="0"/>
              <a:t>Click to edit Master text styles</a:t>
            </a:r>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7" name="Text Placeholder 9"/>
          <p:cNvSpPr>
            <a:spLocks noGrp="1"/>
          </p:cNvSpPr>
          <p:nvPr>
            <p:ph type="body" sz="quarter" idx="15"/>
          </p:nvPr>
        </p:nvSpPr>
        <p:spPr>
          <a:xfrm>
            <a:off x="3151189" y="2755646"/>
            <a:ext cx="2735113" cy="339274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4"/>
          <p:cNvSpPr>
            <a:spLocks noGrp="1"/>
          </p:cNvSpPr>
          <p:nvPr>
            <p:ph type="body" sz="quarter" idx="16"/>
          </p:nvPr>
        </p:nvSpPr>
        <p:spPr>
          <a:xfrm>
            <a:off x="3152744" y="2321046"/>
            <a:ext cx="2733653" cy="403489"/>
          </a:xfrm>
        </p:spPr>
        <p:txBody>
          <a:bodyPr/>
          <a:lstStyle>
            <a:lvl1pPr>
              <a:defRPr b="1" i="0" cap="all">
                <a:latin typeface="Arial"/>
                <a:cs typeface="Arial"/>
              </a:defRPr>
            </a:lvl1pPr>
          </a:lstStyle>
          <a:p>
            <a:pPr lvl="0"/>
            <a:r>
              <a:rPr lang="en-US" dirty="0" smtClean="0"/>
              <a:t>Click to edit Master text styles</a:t>
            </a:r>
          </a:p>
        </p:txBody>
      </p:sp>
      <p:sp>
        <p:nvSpPr>
          <p:cNvPr id="9" name="Text Placeholder 9"/>
          <p:cNvSpPr>
            <a:spLocks noGrp="1"/>
          </p:cNvSpPr>
          <p:nvPr>
            <p:ph type="body" sz="quarter" idx="17"/>
          </p:nvPr>
        </p:nvSpPr>
        <p:spPr>
          <a:xfrm>
            <a:off x="6116229" y="2755646"/>
            <a:ext cx="2735113" cy="339274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4"/>
          <p:cNvSpPr>
            <a:spLocks noGrp="1"/>
          </p:cNvSpPr>
          <p:nvPr>
            <p:ph type="body" sz="quarter" idx="18"/>
          </p:nvPr>
        </p:nvSpPr>
        <p:spPr>
          <a:xfrm>
            <a:off x="6117783" y="2321046"/>
            <a:ext cx="2733653" cy="403489"/>
          </a:xfrm>
        </p:spPr>
        <p:txBody>
          <a:bodyPr/>
          <a:lstStyle>
            <a:lvl1pPr>
              <a:defRPr b="1" i="0" cap="all">
                <a:latin typeface="Arial"/>
                <a:cs typeface="Arial"/>
              </a:defRPr>
            </a:lvl1pPr>
          </a:lstStyle>
          <a:p>
            <a:pPr lvl="0"/>
            <a:r>
              <a:rPr lang="en-US" dirty="0" smtClean="0"/>
              <a:t>Click to edit Master text styles</a:t>
            </a:r>
          </a:p>
        </p:txBody>
      </p:sp>
    </p:spTree>
    <p:extLst>
      <p:ext uri="{BB962C8B-B14F-4D97-AF65-F5344CB8AC3E}">
        <p14:creationId xmlns:p14="http://schemas.microsoft.com/office/powerpoint/2010/main" val="426542061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1_3 Tall Images w Captions">
    <p:spTree>
      <p:nvGrpSpPr>
        <p:cNvPr id="1" name=""/>
        <p:cNvGrpSpPr/>
        <p:nvPr/>
      </p:nvGrpSpPr>
      <p:grpSpPr>
        <a:xfrm>
          <a:off x="0" y="0"/>
          <a:ext cx="0" cy="0"/>
          <a:chOff x="0" y="0"/>
          <a:chExt cx="0" cy="0"/>
        </a:xfrm>
      </p:grpSpPr>
      <p:sp>
        <p:nvSpPr>
          <p:cNvPr id="4" name="Picture Placeholder 7"/>
          <p:cNvSpPr>
            <a:spLocks noGrp="1"/>
          </p:cNvSpPr>
          <p:nvPr>
            <p:ph type="pic" sz="quarter" idx="15"/>
          </p:nvPr>
        </p:nvSpPr>
        <p:spPr>
          <a:xfrm>
            <a:off x="0" y="0"/>
            <a:ext cx="3046095" cy="6858000"/>
          </a:xfrm>
          <a:solidFill>
            <a:srgbClr val="989BA0"/>
          </a:solidFill>
        </p:spPr>
        <p:txBody>
          <a:bodyPr/>
          <a:lstStyle/>
          <a:p>
            <a:r>
              <a:rPr lang="en-US" dirty="0" smtClean="0"/>
              <a:t>Drag picture to placeholder or click icon to add</a:t>
            </a:r>
            <a:endParaRPr lang="en-US" dirty="0"/>
          </a:p>
        </p:txBody>
      </p:sp>
      <p:sp>
        <p:nvSpPr>
          <p:cNvPr id="5" name="Picture Placeholder 7"/>
          <p:cNvSpPr>
            <a:spLocks noGrp="1"/>
          </p:cNvSpPr>
          <p:nvPr>
            <p:ph type="pic" sz="quarter" idx="16"/>
          </p:nvPr>
        </p:nvSpPr>
        <p:spPr>
          <a:xfrm>
            <a:off x="3046095" y="0"/>
            <a:ext cx="3051811" cy="6858000"/>
          </a:xfrm>
          <a:solidFill>
            <a:srgbClr val="989BA0"/>
          </a:solidFill>
        </p:spPr>
        <p:txBody>
          <a:bodyPr/>
          <a:lstStyle/>
          <a:p>
            <a:r>
              <a:rPr lang="en-US" smtClean="0"/>
              <a:t>Drag picture to placeholder or click icon to add</a:t>
            </a:r>
            <a:endParaRPr lang="en-US"/>
          </a:p>
        </p:txBody>
      </p:sp>
      <p:sp>
        <p:nvSpPr>
          <p:cNvPr id="7" name="Picture Placeholder 7"/>
          <p:cNvSpPr>
            <a:spLocks noGrp="1"/>
          </p:cNvSpPr>
          <p:nvPr>
            <p:ph type="pic" sz="quarter" idx="17"/>
          </p:nvPr>
        </p:nvSpPr>
        <p:spPr>
          <a:xfrm>
            <a:off x="6097906" y="0"/>
            <a:ext cx="3046095" cy="6858000"/>
          </a:xfrm>
          <a:solidFill>
            <a:srgbClr val="989BA0"/>
          </a:solidFill>
        </p:spPr>
        <p:txBody>
          <a:bodyPr/>
          <a:lstStyle/>
          <a:p>
            <a:r>
              <a:rPr lang="en-US" smtClean="0"/>
              <a:t>Drag picture to placeholder or click icon to add</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4971BB6-1E3E-4357-BA67-16A58EFA7BA6}" type="slidenum">
              <a:rPr lang="en-US" smtClean="0"/>
              <a:pPr/>
              <a:t>‹#›</a:t>
            </a:fld>
            <a:endParaRPr lang="en-US"/>
          </a:p>
        </p:txBody>
      </p:sp>
      <p:sp>
        <p:nvSpPr>
          <p:cNvPr id="9" name="Text Placeholder 8"/>
          <p:cNvSpPr>
            <a:spLocks noGrp="1"/>
          </p:cNvSpPr>
          <p:nvPr>
            <p:ph type="body" sz="quarter" idx="18"/>
          </p:nvPr>
        </p:nvSpPr>
        <p:spPr>
          <a:xfrm>
            <a:off x="0" y="5664086"/>
            <a:ext cx="2339699" cy="349481"/>
          </a:xfrm>
          <a:solidFill>
            <a:schemeClr val="bg2"/>
          </a:solidFill>
        </p:spPr>
        <p:txBody>
          <a:bodyPr lIns="320040" tIns="108814" bIns="108814" anchor="ctr">
            <a:spAutoFit/>
          </a:bodyPr>
          <a:lstStyle>
            <a:lvl1pPr>
              <a:defRPr sz="800">
                <a:solidFill>
                  <a:srgbClr val="FFFFFF"/>
                </a:solidFill>
              </a:defRPr>
            </a:lvl1pPr>
            <a:lvl2pPr>
              <a:defRPr sz="800"/>
            </a:lvl2pPr>
            <a:lvl3pPr>
              <a:defRPr sz="800"/>
            </a:lvl3pPr>
            <a:lvl4pPr>
              <a:defRPr sz="800"/>
            </a:lvl4pPr>
            <a:lvl5pPr>
              <a:defRPr sz="800"/>
            </a:lvl5pPr>
          </a:lstStyle>
          <a:p>
            <a:pPr lvl="0"/>
            <a:r>
              <a:rPr lang="en-US" dirty="0" smtClean="0"/>
              <a:t>Click to edit Master text styles</a:t>
            </a:r>
          </a:p>
        </p:txBody>
      </p:sp>
      <p:sp>
        <p:nvSpPr>
          <p:cNvPr id="10" name="Text Placeholder 8"/>
          <p:cNvSpPr>
            <a:spLocks noGrp="1"/>
          </p:cNvSpPr>
          <p:nvPr>
            <p:ph type="body" sz="quarter" idx="19"/>
          </p:nvPr>
        </p:nvSpPr>
        <p:spPr>
          <a:xfrm>
            <a:off x="3047875" y="5664086"/>
            <a:ext cx="2339699" cy="349481"/>
          </a:xfrm>
          <a:solidFill>
            <a:schemeClr val="bg2"/>
          </a:solidFill>
        </p:spPr>
        <p:txBody>
          <a:bodyPr lIns="320040" tIns="108814" bIns="108814" anchor="ctr">
            <a:spAutoFit/>
          </a:bodyPr>
          <a:lstStyle>
            <a:lvl1pPr>
              <a:defRPr sz="800">
                <a:solidFill>
                  <a:srgbClr val="FFFFFF"/>
                </a:solidFill>
              </a:defRPr>
            </a:lvl1pPr>
            <a:lvl2pPr>
              <a:defRPr sz="800"/>
            </a:lvl2pPr>
            <a:lvl3pPr>
              <a:defRPr sz="800"/>
            </a:lvl3pPr>
            <a:lvl4pPr>
              <a:defRPr sz="800"/>
            </a:lvl4pPr>
            <a:lvl5pPr>
              <a:defRPr sz="800"/>
            </a:lvl5pPr>
          </a:lstStyle>
          <a:p>
            <a:pPr lvl="0"/>
            <a:r>
              <a:rPr lang="en-US" dirty="0" smtClean="0"/>
              <a:t>Click to edit Master text styles</a:t>
            </a:r>
          </a:p>
        </p:txBody>
      </p:sp>
      <p:sp>
        <p:nvSpPr>
          <p:cNvPr id="11" name="Text Placeholder 8"/>
          <p:cNvSpPr>
            <a:spLocks noGrp="1"/>
          </p:cNvSpPr>
          <p:nvPr>
            <p:ph type="body" sz="quarter" idx="20"/>
          </p:nvPr>
        </p:nvSpPr>
        <p:spPr>
          <a:xfrm>
            <a:off x="6098105" y="5664086"/>
            <a:ext cx="2339699" cy="349481"/>
          </a:xfrm>
          <a:solidFill>
            <a:schemeClr val="bg2"/>
          </a:solidFill>
        </p:spPr>
        <p:txBody>
          <a:bodyPr lIns="320040" tIns="108814" bIns="108814" anchor="ctr">
            <a:spAutoFit/>
          </a:bodyPr>
          <a:lstStyle>
            <a:lvl1pPr>
              <a:defRPr sz="800">
                <a:solidFill>
                  <a:srgbClr val="FFFFFF"/>
                </a:solidFill>
              </a:defRPr>
            </a:lvl1pPr>
            <a:lvl2pPr>
              <a:defRPr sz="800"/>
            </a:lvl2pPr>
            <a:lvl3pPr>
              <a:defRPr sz="800"/>
            </a:lvl3pPr>
            <a:lvl4pPr>
              <a:defRPr sz="800"/>
            </a:lvl4pPr>
            <a:lvl5pPr>
              <a:defRPr sz="800"/>
            </a:lvl5pPr>
          </a:lstStyle>
          <a:p>
            <a:pPr lvl="0"/>
            <a:r>
              <a:rPr lang="en-US" dirty="0" smtClean="0"/>
              <a:t>Click to edit Master text styles</a:t>
            </a:r>
          </a:p>
        </p:txBody>
      </p:sp>
    </p:spTree>
    <p:extLst>
      <p:ext uri="{BB962C8B-B14F-4D97-AF65-F5344CB8AC3E}">
        <p14:creationId xmlns:p14="http://schemas.microsoft.com/office/powerpoint/2010/main" val="254657376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1_Full Image w Caption">
    <p:spTree>
      <p:nvGrpSpPr>
        <p:cNvPr id="1" name=""/>
        <p:cNvGrpSpPr/>
        <p:nvPr/>
      </p:nvGrpSpPr>
      <p:grpSpPr>
        <a:xfrm>
          <a:off x="0" y="0"/>
          <a:ext cx="0" cy="0"/>
          <a:chOff x="0" y="0"/>
          <a:chExt cx="0" cy="0"/>
        </a:xfrm>
      </p:grpSpPr>
      <p:sp>
        <p:nvSpPr>
          <p:cNvPr id="4" name="Picture Placeholder 7"/>
          <p:cNvSpPr>
            <a:spLocks noGrp="1"/>
          </p:cNvSpPr>
          <p:nvPr>
            <p:ph type="pic" sz="quarter" idx="15"/>
          </p:nvPr>
        </p:nvSpPr>
        <p:spPr>
          <a:xfrm>
            <a:off x="0" y="0"/>
            <a:ext cx="9144000" cy="6858000"/>
          </a:xfrm>
          <a:solidFill>
            <a:srgbClr val="989BA0"/>
          </a:solidFill>
        </p:spPr>
        <p:txBody>
          <a:bodyPr/>
          <a:lstStyle/>
          <a:p>
            <a:r>
              <a:rPr lang="en-US" dirty="0" smtClean="0"/>
              <a:t>Drag picture to placeholder or click icon to add</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4971BB6-1E3E-4357-BA67-16A58EFA7BA6}" type="slidenum">
              <a:rPr lang="en-US" smtClean="0"/>
              <a:pPr/>
              <a:t>‹#›</a:t>
            </a:fld>
            <a:endParaRPr lang="en-US"/>
          </a:p>
        </p:txBody>
      </p:sp>
      <p:sp>
        <p:nvSpPr>
          <p:cNvPr id="9" name="Text Placeholder 8"/>
          <p:cNvSpPr>
            <a:spLocks noGrp="1"/>
          </p:cNvSpPr>
          <p:nvPr>
            <p:ph type="body" sz="quarter" idx="18"/>
          </p:nvPr>
        </p:nvSpPr>
        <p:spPr>
          <a:xfrm>
            <a:off x="0" y="5664086"/>
            <a:ext cx="2339699" cy="349481"/>
          </a:xfrm>
          <a:solidFill>
            <a:schemeClr val="bg2"/>
          </a:solidFill>
        </p:spPr>
        <p:txBody>
          <a:bodyPr lIns="320040" tIns="108814" bIns="108814" anchor="ctr">
            <a:spAutoFit/>
          </a:bodyPr>
          <a:lstStyle>
            <a:lvl1pPr>
              <a:defRPr sz="800">
                <a:solidFill>
                  <a:srgbClr val="FFFFFF"/>
                </a:solidFill>
              </a:defRPr>
            </a:lvl1pPr>
            <a:lvl2pPr>
              <a:defRPr sz="800"/>
            </a:lvl2pPr>
            <a:lvl3pPr>
              <a:defRPr sz="800"/>
            </a:lvl3pPr>
            <a:lvl4pPr>
              <a:defRPr sz="800"/>
            </a:lvl4pPr>
            <a:lvl5pPr>
              <a:defRPr sz="800"/>
            </a:lvl5pPr>
          </a:lstStyle>
          <a:p>
            <a:pPr lvl="0"/>
            <a:r>
              <a:rPr lang="en-US" dirty="0" smtClean="0"/>
              <a:t>Click to edit Master text styles</a:t>
            </a:r>
          </a:p>
        </p:txBody>
      </p:sp>
    </p:spTree>
    <p:extLst>
      <p:ext uri="{BB962C8B-B14F-4D97-AF65-F5344CB8AC3E}">
        <p14:creationId xmlns:p14="http://schemas.microsoft.com/office/powerpoint/2010/main" val="392343227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1_Full Image w WT TTL, Top">
    <p:spTree>
      <p:nvGrpSpPr>
        <p:cNvPr id="1" name=""/>
        <p:cNvGrpSpPr/>
        <p:nvPr/>
      </p:nvGrpSpPr>
      <p:grpSpPr>
        <a:xfrm>
          <a:off x="0" y="0"/>
          <a:ext cx="0" cy="0"/>
          <a:chOff x="0" y="0"/>
          <a:chExt cx="0" cy="0"/>
        </a:xfrm>
      </p:grpSpPr>
      <p:sp>
        <p:nvSpPr>
          <p:cNvPr id="4" name="Picture Placeholder 7"/>
          <p:cNvSpPr>
            <a:spLocks noGrp="1"/>
          </p:cNvSpPr>
          <p:nvPr>
            <p:ph type="pic" sz="quarter" idx="15"/>
          </p:nvPr>
        </p:nvSpPr>
        <p:spPr>
          <a:xfrm>
            <a:off x="0" y="0"/>
            <a:ext cx="9144000" cy="6858000"/>
          </a:xfrm>
          <a:solidFill>
            <a:srgbClr val="989BA0"/>
          </a:solidFill>
        </p:spPr>
        <p:txBody>
          <a:bodyPr/>
          <a:lstStyle/>
          <a:p>
            <a:r>
              <a:rPr lang="en-US" dirty="0" smtClean="0"/>
              <a:t>Drag picture to placeholder or click icon to add</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4971BB6-1E3E-4357-BA67-16A58EFA7BA6}" type="slidenum">
              <a:rPr lang="en-US" smtClean="0"/>
              <a:pPr/>
              <a:t>‹#›</a:t>
            </a:fld>
            <a:endParaRPr lang="en-US"/>
          </a:p>
        </p:txBody>
      </p:sp>
      <p:cxnSp>
        <p:nvCxnSpPr>
          <p:cNvPr id="8" name="Straight Connector 7"/>
          <p:cNvCxnSpPr/>
          <p:nvPr userDrawn="1"/>
        </p:nvCxnSpPr>
        <p:spPr>
          <a:xfrm flipH="1">
            <a:off x="284310" y="2254391"/>
            <a:ext cx="8571827" cy="1504"/>
          </a:xfrm>
          <a:prstGeom prst="line">
            <a:avLst/>
          </a:prstGeom>
          <a:ln w="1905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7" name="Text Placeholder 9"/>
          <p:cNvSpPr>
            <a:spLocks noGrp="1"/>
          </p:cNvSpPr>
          <p:nvPr>
            <p:ph type="body" sz="quarter" idx="16"/>
          </p:nvPr>
        </p:nvSpPr>
        <p:spPr>
          <a:xfrm>
            <a:off x="210405" y="2355353"/>
            <a:ext cx="8684617" cy="705401"/>
          </a:xfrm>
        </p:spPr>
        <p:txBody>
          <a:bodyPr/>
          <a:lstStyle>
            <a:lvl1pPr>
              <a:defRPr>
                <a:solidFill>
                  <a:schemeClr val="tx1"/>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smtClean="0"/>
              <a:t>Click to edit Master text styles</a:t>
            </a:r>
          </a:p>
        </p:txBody>
      </p:sp>
      <p:sp>
        <p:nvSpPr>
          <p:cNvPr id="10" name="Title 1"/>
          <p:cNvSpPr txBox="1">
            <a:spLocks/>
          </p:cNvSpPr>
          <p:nvPr userDrawn="1"/>
        </p:nvSpPr>
        <p:spPr>
          <a:xfrm>
            <a:off x="180487" y="879630"/>
            <a:ext cx="8475345" cy="1333500"/>
          </a:xfrm>
          <a:prstGeom prst="rect">
            <a:avLst/>
          </a:prstGeom>
        </p:spPr>
        <p:txBody>
          <a:bodyPr vert="horz" lIns="91435" tIns="45718" rIns="91435" bIns="45718" rtlCol="0" anchor="b">
            <a:normAutofit/>
          </a:bodyPr>
          <a:lstStyle>
            <a:lvl1pPr algn="l" defTabSz="914354" rtl="0" eaLnBrk="1" latinLnBrk="0" hangingPunct="1">
              <a:lnSpc>
                <a:spcPct val="93000"/>
              </a:lnSpc>
              <a:spcBef>
                <a:spcPct val="0"/>
              </a:spcBef>
              <a:buNone/>
              <a:defRPr sz="2400" b="0" i="0" kern="1000" spc="84">
                <a:solidFill>
                  <a:schemeClr val="bg2"/>
                </a:solidFill>
                <a:latin typeface="FreightDisp Pro Book"/>
                <a:ea typeface="+mj-ea"/>
                <a:cs typeface="FreightDisp Pro Book"/>
              </a:defRPr>
            </a:lvl1pPr>
          </a:lstStyle>
          <a:p>
            <a:r>
              <a:rPr lang="en-US" dirty="0" smtClean="0">
                <a:solidFill>
                  <a:srgbClr val="FFFFFF"/>
                </a:solidFill>
                <a:latin typeface="Georgia"/>
                <a:cs typeface="Georgia"/>
              </a:rPr>
              <a:t>Click to edit Master title style</a:t>
            </a:r>
            <a:endParaRPr lang="en-US" dirty="0">
              <a:solidFill>
                <a:srgbClr val="FFFFFF"/>
              </a:solidFill>
              <a:latin typeface="Georgia"/>
              <a:cs typeface="Georgia"/>
            </a:endParaRPr>
          </a:p>
        </p:txBody>
      </p:sp>
    </p:spTree>
    <p:extLst>
      <p:ext uri="{BB962C8B-B14F-4D97-AF65-F5344CB8AC3E}">
        <p14:creationId xmlns:p14="http://schemas.microsoft.com/office/powerpoint/2010/main" val="413553625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1_Full Image w GRAY TTL, Top">
    <p:spTree>
      <p:nvGrpSpPr>
        <p:cNvPr id="1" name=""/>
        <p:cNvGrpSpPr/>
        <p:nvPr/>
      </p:nvGrpSpPr>
      <p:grpSpPr>
        <a:xfrm>
          <a:off x="0" y="0"/>
          <a:ext cx="0" cy="0"/>
          <a:chOff x="0" y="0"/>
          <a:chExt cx="0" cy="0"/>
        </a:xfrm>
      </p:grpSpPr>
      <p:sp>
        <p:nvSpPr>
          <p:cNvPr id="4" name="Picture Placeholder 7"/>
          <p:cNvSpPr>
            <a:spLocks noGrp="1"/>
          </p:cNvSpPr>
          <p:nvPr>
            <p:ph type="pic" sz="quarter" idx="15"/>
          </p:nvPr>
        </p:nvSpPr>
        <p:spPr>
          <a:xfrm>
            <a:off x="0" y="0"/>
            <a:ext cx="9144000" cy="6858000"/>
          </a:xfrm>
          <a:solidFill>
            <a:srgbClr val="989BA0"/>
          </a:solidFill>
        </p:spPr>
        <p:txBody>
          <a:bodyPr/>
          <a:lstStyle/>
          <a:p>
            <a:r>
              <a:rPr lang="en-US" dirty="0" smtClean="0"/>
              <a:t>Drag picture to placeholder or click icon to add</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4971BB6-1E3E-4357-BA67-16A58EFA7BA6}" type="slidenum">
              <a:rPr lang="en-US" smtClean="0"/>
              <a:pPr/>
              <a:t>‹#›</a:t>
            </a:fld>
            <a:endParaRPr lang="en-US"/>
          </a:p>
        </p:txBody>
      </p:sp>
      <p:cxnSp>
        <p:nvCxnSpPr>
          <p:cNvPr id="8" name="Straight Connector 7"/>
          <p:cNvCxnSpPr/>
          <p:nvPr userDrawn="1"/>
        </p:nvCxnSpPr>
        <p:spPr>
          <a:xfrm flipH="1">
            <a:off x="284310" y="2254391"/>
            <a:ext cx="8571827" cy="1504"/>
          </a:xfrm>
          <a:prstGeom prst="line">
            <a:avLst/>
          </a:prstGeom>
          <a:ln w="19050" cmpd="sng">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0" name="Text Placeholder 9"/>
          <p:cNvSpPr>
            <a:spLocks noGrp="1"/>
          </p:cNvSpPr>
          <p:nvPr>
            <p:ph type="body" sz="quarter" idx="16"/>
          </p:nvPr>
        </p:nvSpPr>
        <p:spPr>
          <a:xfrm>
            <a:off x="210405" y="2355353"/>
            <a:ext cx="8684617" cy="705401"/>
          </a:xfrm>
        </p:spPr>
        <p:txBody>
          <a:bodyPr/>
          <a:lstStyle>
            <a:lvl1pPr>
              <a:defRPr>
                <a:solidFill>
                  <a:schemeClr val="bg2"/>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smtClean="0"/>
              <a:t>Click to edit Master text styles</a:t>
            </a:r>
          </a:p>
        </p:txBody>
      </p:sp>
      <p:sp>
        <p:nvSpPr>
          <p:cNvPr id="9" name="Title 1"/>
          <p:cNvSpPr txBox="1">
            <a:spLocks/>
          </p:cNvSpPr>
          <p:nvPr userDrawn="1"/>
        </p:nvSpPr>
        <p:spPr>
          <a:xfrm>
            <a:off x="180487" y="879630"/>
            <a:ext cx="8475345" cy="1333500"/>
          </a:xfrm>
          <a:prstGeom prst="rect">
            <a:avLst/>
          </a:prstGeom>
        </p:spPr>
        <p:txBody>
          <a:bodyPr vert="horz" lIns="91435" tIns="45718" rIns="91435" bIns="45718" rtlCol="0" anchor="b">
            <a:normAutofit/>
          </a:bodyPr>
          <a:lstStyle>
            <a:lvl1pPr algn="l" defTabSz="914354" rtl="0" eaLnBrk="1" latinLnBrk="0" hangingPunct="1">
              <a:lnSpc>
                <a:spcPct val="93000"/>
              </a:lnSpc>
              <a:spcBef>
                <a:spcPct val="0"/>
              </a:spcBef>
              <a:buNone/>
              <a:defRPr sz="2400" b="0" i="0" kern="1000" spc="84">
                <a:solidFill>
                  <a:schemeClr val="bg2"/>
                </a:solidFill>
                <a:latin typeface="FreightDisp Pro Book"/>
                <a:ea typeface="+mj-ea"/>
                <a:cs typeface="FreightDisp Pro Book"/>
              </a:defRPr>
            </a:lvl1pPr>
          </a:lstStyle>
          <a:p>
            <a:r>
              <a:rPr lang="en-US" dirty="0" smtClean="0">
                <a:solidFill>
                  <a:srgbClr val="404347"/>
                </a:solidFill>
                <a:latin typeface="Georgia"/>
                <a:cs typeface="Georgia"/>
              </a:rPr>
              <a:t>Click to edit Master title style</a:t>
            </a:r>
            <a:endParaRPr lang="en-US" dirty="0">
              <a:solidFill>
                <a:srgbClr val="404347"/>
              </a:solidFill>
              <a:latin typeface="Georgia"/>
              <a:cs typeface="Georgia"/>
            </a:endParaRPr>
          </a:p>
        </p:txBody>
      </p:sp>
    </p:spTree>
    <p:extLst>
      <p:ext uri="{BB962C8B-B14F-4D97-AF65-F5344CB8AC3E}">
        <p14:creationId xmlns:p14="http://schemas.microsoft.com/office/powerpoint/2010/main" val="114106806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1_Full Image w WT TTL, Bottom">
    <p:spTree>
      <p:nvGrpSpPr>
        <p:cNvPr id="1" name=""/>
        <p:cNvGrpSpPr/>
        <p:nvPr/>
      </p:nvGrpSpPr>
      <p:grpSpPr>
        <a:xfrm>
          <a:off x="0" y="0"/>
          <a:ext cx="0" cy="0"/>
          <a:chOff x="0" y="0"/>
          <a:chExt cx="0" cy="0"/>
        </a:xfrm>
      </p:grpSpPr>
      <p:sp>
        <p:nvSpPr>
          <p:cNvPr id="4" name="Picture Placeholder 7"/>
          <p:cNvSpPr>
            <a:spLocks noGrp="1"/>
          </p:cNvSpPr>
          <p:nvPr>
            <p:ph type="pic" sz="quarter" idx="15"/>
          </p:nvPr>
        </p:nvSpPr>
        <p:spPr>
          <a:xfrm>
            <a:off x="0" y="0"/>
            <a:ext cx="9144000" cy="6858000"/>
          </a:xfrm>
          <a:solidFill>
            <a:srgbClr val="989BA0"/>
          </a:solidFill>
        </p:spPr>
        <p:txBody>
          <a:bodyPr/>
          <a:lstStyle/>
          <a:p>
            <a:r>
              <a:rPr lang="en-US" dirty="0" smtClean="0"/>
              <a:t>Drag picture to placeholder or click icon to add</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4971BB6-1E3E-4357-BA67-16A58EFA7BA6}" type="slidenum">
              <a:rPr lang="en-US" smtClean="0"/>
              <a:pPr/>
              <a:t>‹#›</a:t>
            </a:fld>
            <a:endParaRPr lang="en-US"/>
          </a:p>
        </p:txBody>
      </p:sp>
      <p:cxnSp>
        <p:nvCxnSpPr>
          <p:cNvPr id="8" name="Straight Connector 7"/>
          <p:cNvCxnSpPr/>
          <p:nvPr userDrawn="1"/>
        </p:nvCxnSpPr>
        <p:spPr>
          <a:xfrm flipH="1">
            <a:off x="284310" y="5894880"/>
            <a:ext cx="8571827" cy="1504"/>
          </a:xfrm>
          <a:prstGeom prst="line">
            <a:avLst/>
          </a:prstGeom>
          <a:ln w="1905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209579" y="4499486"/>
            <a:ext cx="8475345" cy="1333500"/>
          </a:xfrm>
        </p:spPr>
        <p:txBody>
          <a:bodyPr/>
          <a:lstStyle>
            <a:lvl1pPr>
              <a:defRPr>
                <a:solidFill>
                  <a:srgbClr val="FFFFFF"/>
                </a:solidFill>
              </a:defRPr>
            </a:lvl1pPr>
          </a:lstStyle>
          <a:p>
            <a:r>
              <a:rPr lang="en-US" smtClean="0"/>
              <a:t>Click to edit Master title style</a:t>
            </a:r>
            <a:endParaRPr lang="en-US"/>
          </a:p>
        </p:txBody>
      </p:sp>
      <p:sp>
        <p:nvSpPr>
          <p:cNvPr id="10" name="Text Placeholder 9"/>
          <p:cNvSpPr>
            <a:spLocks noGrp="1"/>
          </p:cNvSpPr>
          <p:nvPr>
            <p:ph type="body" sz="quarter" idx="16"/>
          </p:nvPr>
        </p:nvSpPr>
        <p:spPr>
          <a:xfrm>
            <a:off x="210405" y="5976827"/>
            <a:ext cx="8684617" cy="705401"/>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smtClean="0"/>
              <a:t>Click to edit Master text styles</a:t>
            </a:r>
          </a:p>
        </p:txBody>
      </p:sp>
    </p:spTree>
    <p:extLst>
      <p:ext uri="{BB962C8B-B14F-4D97-AF65-F5344CB8AC3E}">
        <p14:creationId xmlns:p14="http://schemas.microsoft.com/office/powerpoint/2010/main" val="318822024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1_Full Image w GRAY TTL, Bottom">
    <p:spTree>
      <p:nvGrpSpPr>
        <p:cNvPr id="1" name=""/>
        <p:cNvGrpSpPr/>
        <p:nvPr/>
      </p:nvGrpSpPr>
      <p:grpSpPr>
        <a:xfrm>
          <a:off x="0" y="0"/>
          <a:ext cx="0" cy="0"/>
          <a:chOff x="0" y="0"/>
          <a:chExt cx="0" cy="0"/>
        </a:xfrm>
      </p:grpSpPr>
      <p:sp>
        <p:nvSpPr>
          <p:cNvPr id="4" name="Picture Placeholder 7"/>
          <p:cNvSpPr>
            <a:spLocks noGrp="1"/>
          </p:cNvSpPr>
          <p:nvPr>
            <p:ph type="pic" sz="quarter" idx="15"/>
          </p:nvPr>
        </p:nvSpPr>
        <p:spPr>
          <a:xfrm>
            <a:off x="0" y="0"/>
            <a:ext cx="9144000" cy="6858000"/>
          </a:xfrm>
          <a:solidFill>
            <a:srgbClr val="989BA0"/>
          </a:solidFill>
        </p:spPr>
        <p:txBody>
          <a:bodyPr/>
          <a:lstStyle/>
          <a:p>
            <a:r>
              <a:rPr lang="en-US" dirty="0" smtClean="0"/>
              <a:t>Drag picture to placeholder or click icon to add</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4971BB6-1E3E-4357-BA67-16A58EFA7BA6}" type="slidenum">
              <a:rPr lang="en-US" smtClean="0"/>
              <a:pPr/>
              <a:t>‹#›</a:t>
            </a:fld>
            <a:endParaRPr lang="en-US"/>
          </a:p>
        </p:txBody>
      </p:sp>
      <p:cxnSp>
        <p:nvCxnSpPr>
          <p:cNvPr id="8" name="Straight Connector 7"/>
          <p:cNvCxnSpPr/>
          <p:nvPr userDrawn="1"/>
        </p:nvCxnSpPr>
        <p:spPr>
          <a:xfrm flipH="1">
            <a:off x="284310" y="5883540"/>
            <a:ext cx="8571827" cy="1504"/>
          </a:xfrm>
          <a:prstGeom prst="line">
            <a:avLst/>
          </a:prstGeom>
          <a:ln w="19050" cmpd="sng">
            <a:solidFill>
              <a:srgbClr val="515560"/>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209579" y="4488146"/>
            <a:ext cx="8475345" cy="1333500"/>
          </a:xfrm>
        </p:spPr>
        <p:txBody>
          <a:bodyPr/>
          <a:lstStyle>
            <a:lvl1pPr>
              <a:defRPr>
                <a:solidFill>
                  <a:schemeClr val="bg2"/>
                </a:solidFill>
              </a:defRPr>
            </a:lvl1pPr>
          </a:lstStyle>
          <a:p>
            <a:r>
              <a:rPr lang="en-US" dirty="0" smtClean="0"/>
              <a:t>Click to edit Master title style</a:t>
            </a:r>
            <a:endParaRPr lang="en-US" dirty="0"/>
          </a:p>
        </p:txBody>
      </p:sp>
      <p:sp>
        <p:nvSpPr>
          <p:cNvPr id="7" name="Text Placeholder 9"/>
          <p:cNvSpPr>
            <a:spLocks noGrp="1"/>
          </p:cNvSpPr>
          <p:nvPr>
            <p:ph type="body" sz="quarter" idx="16"/>
          </p:nvPr>
        </p:nvSpPr>
        <p:spPr>
          <a:xfrm>
            <a:off x="210405" y="5976827"/>
            <a:ext cx="8684617" cy="705401"/>
          </a:xfrm>
        </p:spPr>
        <p:txBody>
          <a:bodyPr/>
          <a:lstStyle>
            <a:lvl1pPr>
              <a:defRPr>
                <a:solidFill>
                  <a:schemeClr val="bg2"/>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smtClean="0"/>
              <a:t>Click to edit Master text styles</a:t>
            </a:r>
          </a:p>
        </p:txBody>
      </p:sp>
    </p:spTree>
    <p:extLst>
      <p:ext uri="{BB962C8B-B14F-4D97-AF65-F5344CB8AC3E}">
        <p14:creationId xmlns:p14="http://schemas.microsoft.com/office/powerpoint/2010/main" val="286914707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2_Thank You">
    <p:bg>
      <p:bgPr>
        <a:solidFill>
          <a:srgbClr val="51555A"/>
        </a:solidFill>
        <a:effectLst/>
      </p:bgPr>
    </p:bg>
    <p:spTree>
      <p:nvGrpSpPr>
        <p:cNvPr id="1" name=""/>
        <p:cNvGrpSpPr/>
        <p:nvPr/>
      </p:nvGrpSpPr>
      <p:grpSpPr>
        <a:xfrm>
          <a:off x="0" y="0"/>
          <a:ext cx="0" cy="0"/>
          <a:chOff x="0" y="0"/>
          <a:chExt cx="0" cy="0"/>
        </a:xfrm>
      </p:grpSpPr>
      <p:sp>
        <p:nvSpPr>
          <p:cNvPr id="12" name="Picture Placeholder 7"/>
          <p:cNvSpPr>
            <a:spLocks noGrp="1"/>
          </p:cNvSpPr>
          <p:nvPr>
            <p:ph type="pic" sz="quarter" idx="13"/>
          </p:nvPr>
        </p:nvSpPr>
        <p:spPr>
          <a:xfrm>
            <a:off x="0" y="0"/>
            <a:ext cx="9144000" cy="6282532"/>
          </a:xfrm>
          <a:solidFill>
            <a:srgbClr val="989BA0"/>
          </a:solidFill>
        </p:spPr>
        <p:txBody>
          <a:bodyPr/>
          <a:lstStyle/>
          <a:p>
            <a:endParaRPr lang="en-US"/>
          </a:p>
        </p:txBody>
      </p:sp>
      <p:sp>
        <p:nvSpPr>
          <p:cNvPr id="8" name="Rectangle 7"/>
          <p:cNvSpPr/>
          <p:nvPr userDrawn="1"/>
        </p:nvSpPr>
        <p:spPr>
          <a:xfrm>
            <a:off x="0" y="6282532"/>
            <a:ext cx="9144000" cy="5754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endParaRPr lang="en-US" dirty="0">
              <a:solidFill>
                <a:srgbClr val="404347"/>
              </a:solidFill>
              <a:latin typeface="Arial"/>
            </a:endParaRPr>
          </a:p>
        </p:txBody>
      </p:sp>
      <p:sp>
        <p:nvSpPr>
          <p:cNvPr id="2" name="Title 1"/>
          <p:cNvSpPr>
            <a:spLocks noGrp="1"/>
          </p:cNvSpPr>
          <p:nvPr>
            <p:ph type="title"/>
          </p:nvPr>
        </p:nvSpPr>
        <p:spPr>
          <a:xfrm>
            <a:off x="211140" y="1868720"/>
            <a:ext cx="8637189" cy="1689971"/>
          </a:xfrm>
        </p:spPr>
        <p:txBody>
          <a:bodyPr anchor="b" anchorCtr="0">
            <a:normAutofit/>
          </a:bodyPr>
          <a:lstStyle>
            <a:lvl1pPr>
              <a:defRPr sz="5300" b="0" i="0">
                <a:solidFill>
                  <a:schemeClr val="tx1"/>
                </a:solidFill>
                <a:latin typeface="Georgia"/>
                <a:cs typeface="Georgia"/>
              </a:defRPr>
            </a:lvl1pPr>
          </a:lstStyle>
          <a:p>
            <a:r>
              <a:rPr lang="en-US" dirty="0" smtClean="0"/>
              <a:t>Click to edit Master title style</a:t>
            </a:r>
            <a:endParaRPr lang="en-US" dirty="0"/>
          </a:p>
        </p:txBody>
      </p:sp>
      <p:pic>
        <p:nvPicPr>
          <p:cNvPr id="4" name="Picture 3" descr="wesko-98023-Westin Hotels Resorts Brand Logo Knockout version Click.png"/>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290612" y="738357"/>
            <a:ext cx="879819" cy="238284"/>
          </a:xfrm>
          <a:prstGeom prst="rect">
            <a:avLst/>
          </a:prstGeom>
        </p:spPr>
      </p:pic>
      <p:cxnSp>
        <p:nvCxnSpPr>
          <p:cNvPr id="10" name="Straight Connector 9"/>
          <p:cNvCxnSpPr/>
          <p:nvPr userDrawn="1"/>
        </p:nvCxnSpPr>
        <p:spPr>
          <a:xfrm flipH="1">
            <a:off x="284310" y="1257939"/>
            <a:ext cx="8571827" cy="1504"/>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Slide Number Placeholder 2"/>
          <p:cNvSpPr>
            <a:spLocks noGrp="1"/>
          </p:cNvSpPr>
          <p:nvPr>
            <p:ph type="sldNum" sz="quarter" idx="14"/>
          </p:nvPr>
        </p:nvSpPr>
        <p:spPr/>
        <p:txBody>
          <a:bodyPr/>
          <a:lstStyle/>
          <a:p>
            <a:fld id="{74971BB6-1E3E-4357-BA67-16A58EFA7BA6}" type="slidenum">
              <a:rPr lang="en-US" smtClean="0"/>
              <a:pPr/>
              <a:t>‹#›</a:t>
            </a:fld>
            <a:endParaRPr lang="en-US" dirty="0"/>
          </a:p>
        </p:txBody>
      </p:sp>
      <p:sp>
        <p:nvSpPr>
          <p:cNvPr id="9" name="TextBox 8"/>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04347"/>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Tree>
    <p:extLst>
      <p:ext uri="{BB962C8B-B14F-4D97-AF65-F5344CB8AC3E}">
        <p14:creationId xmlns:p14="http://schemas.microsoft.com/office/powerpoint/2010/main" val="421449932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3_Thank You">
    <p:bg>
      <p:bgPr>
        <a:solidFill>
          <a:srgbClr val="51555A"/>
        </a:solidFill>
        <a:effectLst/>
      </p:bgPr>
    </p:bg>
    <p:spTree>
      <p:nvGrpSpPr>
        <p:cNvPr id="1" name=""/>
        <p:cNvGrpSpPr/>
        <p:nvPr/>
      </p:nvGrpSpPr>
      <p:grpSpPr>
        <a:xfrm>
          <a:off x="0" y="0"/>
          <a:ext cx="0" cy="0"/>
          <a:chOff x="0" y="0"/>
          <a:chExt cx="0" cy="0"/>
        </a:xfrm>
      </p:grpSpPr>
      <p:sp>
        <p:nvSpPr>
          <p:cNvPr id="12" name="Picture Placeholder 7"/>
          <p:cNvSpPr>
            <a:spLocks noGrp="1"/>
          </p:cNvSpPr>
          <p:nvPr>
            <p:ph type="pic" sz="quarter" idx="13"/>
          </p:nvPr>
        </p:nvSpPr>
        <p:spPr>
          <a:xfrm>
            <a:off x="0" y="0"/>
            <a:ext cx="9144000" cy="6858000"/>
          </a:xfrm>
          <a:solidFill>
            <a:srgbClr val="989BA0"/>
          </a:solidFill>
        </p:spPr>
        <p:txBody>
          <a:bodyPr/>
          <a:lstStyle/>
          <a:p>
            <a:endParaRPr lang="en-US"/>
          </a:p>
        </p:txBody>
      </p:sp>
      <p:sp>
        <p:nvSpPr>
          <p:cNvPr id="2" name="Title 1"/>
          <p:cNvSpPr>
            <a:spLocks noGrp="1"/>
          </p:cNvSpPr>
          <p:nvPr>
            <p:ph type="title"/>
          </p:nvPr>
        </p:nvSpPr>
        <p:spPr>
          <a:xfrm>
            <a:off x="211140" y="1868720"/>
            <a:ext cx="8637189" cy="1689971"/>
          </a:xfrm>
        </p:spPr>
        <p:txBody>
          <a:bodyPr anchor="b" anchorCtr="0">
            <a:normAutofit/>
          </a:bodyPr>
          <a:lstStyle>
            <a:lvl1pPr>
              <a:defRPr sz="5300" b="0" i="0">
                <a:solidFill>
                  <a:schemeClr val="tx1"/>
                </a:solidFill>
                <a:latin typeface="Georgia"/>
                <a:cs typeface="Georgia"/>
              </a:defRPr>
            </a:lvl1pPr>
          </a:lstStyle>
          <a:p>
            <a:r>
              <a:rPr lang="en-US" dirty="0" smtClean="0"/>
              <a:t>Click to edit Master title style</a:t>
            </a:r>
            <a:endParaRPr lang="en-US" dirty="0"/>
          </a:p>
        </p:txBody>
      </p:sp>
      <p:pic>
        <p:nvPicPr>
          <p:cNvPr id="4" name="Picture 3" descr="wesko-98023-Westin Hotels Resorts Brand Logo Knockout version Click.png"/>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290612" y="738357"/>
            <a:ext cx="879819" cy="238284"/>
          </a:xfrm>
          <a:prstGeom prst="rect">
            <a:avLst/>
          </a:prstGeom>
        </p:spPr>
      </p:pic>
      <p:cxnSp>
        <p:nvCxnSpPr>
          <p:cNvPr id="10" name="Straight Connector 9"/>
          <p:cNvCxnSpPr/>
          <p:nvPr userDrawn="1"/>
        </p:nvCxnSpPr>
        <p:spPr>
          <a:xfrm flipH="1">
            <a:off x="284310" y="1257939"/>
            <a:ext cx="8571827" cy="1504"/>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Slide Number Placeholder 2"/>
          <p:cNvSpPr>
            <a:spLocks noGrp="1"/>
          </p:cNvSpPr>
          <p:nvPr>
            <p:ph type="sldNum" sz="quarter" idx="14"/>
          </p:nvPr>
        </p:nvSpPr>
        <p:spPr/>
        <p:txBody>
          <a:bodyPr/>
          <a:lstStyle>
            <a:lvl1pPr>
              <a:defRPr>
                <a:solidFill>
                  <a:srgbClr val="FFFFFF"/>
                </a:solidFill>
              </a:defRPr>
            </a:lvl1pPr>
          </a:lstStyle>
          <a:p>
            <a:fld id="{74971BB6-1E3E-4357-BA67-16A58EFA7BA6}" type="slidenum">
              <a:rPr lang="en-US" smtClean="0"/>
              <a:pPr/>
              <a:t>‹#›</a:t>
            </a:fld>
            <a:endParaRPr lang="en-US" dirty="0"/>
          </a:p>
        </p:txBody>
      </p:sp>
    </p:spTree>
    <p:extLst>
      <p:ext uri="{BB962C8B-B14F-4D97-AF65-F5344CB8AC3E}">
        <p14:creationId xmlns:p14="http://schemas.microsoft.com/office/powerpoint/2010/main" val="327653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Quot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13772" y="2220159"/>
            <a:ext cx="7628675" cy="2334550"/>
          </a:xfrm>
        </p:spPr>
        <p:txBody>
          <a:bodyPr anchor="ctr" anchorCtr="0">
            <a:noAutofit/>
          </a:bodyPr>
          <a:lstStyle>
            <a:lvl1pPr marL="0" indent="0">
              <a:lnSpc>
                <a:spcPct val="100000"/>
              </a:lnSpc>
              <a:defRPr sz="4800">
                <a:solidFill>
                  <a:schemeClr val="tx1"/>
                </a:solidFill>
              </a:defRPr>
            </a:lvl1pPr>
          </a:lstStyle>
          <a:p>
            <a:r>
              <a:rPr lang="en-US" smtClean="0"/>
              <a:t>Click to edit Master title style</a:t>
            </a: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74971BB6-1E3E-4357-BA67-16A58EFA7BA6}" type="slidenum">
              <a:rPr lang="en-US" smtClean="0">
                <a:solidFill>
                  <a:srgbClr val="FFFFFF"/>
                </a:solidFill>
              </a:rPr>
              <a:pPr/>
              <a:t>‹#›</a:t>
            </a:fld>
            <a:endParaRPr lang="en-US">
              <a:solidFill>
                <a:srgbClr val="FFFFFF"/>
              </a:solidFill>
            </a:endParaRPr>
          </a:p>
        </p:txBody>
      </p:sp>
      <p:sp>
        <p:nvSpPr>
          <p:cNvPr id="9" name="Text Placeholder 3"/>
          <p:cNvSpPr>
            <a:spLocks noGrp="1"/>
          </p:cNvSpPr>
          <p:nvPr>
            <p:ph type="body" sz="quarter" idx="14" hasCustomPrompt="1"/>
          </p:nvPr>
        </p:nvSpPr>
        <p:spPr>
          <a:xfrm>
            <a:off x="3381376" y="4927507"/>
            <a:ext cx="4976631" cy="733047"/>
          </a:xfrm>
        </p:spPr>
        <p:txBody>
          <a:bodyPr anchor="t" anchorCtr="0">
            <a:noAutofit/>
          </a:bodyPr>
          <a:lstStyle>
            <a:lvl1pPr marL="0" indent="0">
              <a:buNone/>
              <a:defRPr sz="1800" b="0" i="0" cap="all">
                <a:solidFill>
                  <a:schemeClr val="tx1"/>
                </a:solidFill>
                <a:latin typeface="Arial"/>
                <a:cs typeface="Arial"/>
              </a:defRPr>
            </a:lvl1pPr>
          </a:lstStyle>
          <a:p>
            <a:pPr lvl="0"/>
            <a:r>
              <a:rPr lang="en-US" dirty="0" smtClean="0"/>
              <a:t>CLICK TO EDIT MASTER TEXT STYLES</a:t>
            </a:r>
          </a:p>
        </p:txBody>
      </p:sp>
      <p:sp>
        <p:nvSpPr>
          <p:cNvPr id="5" name="TextBox 4"/>
          <p:cNvSpPr txBox="1"/>
          <p:nvPr/>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FFFFFF"/>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
        <p:nvSpPr>
          <p:cNvPr id="7" name="TextBox 6"/>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FFFFFF"/>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Tree>
    <p:extLst>
      <p:ext uri="{BB962C8B-B14F-4D97-AF65-F5344CB8AC3E}">
        <p14:creationId xmlns:p14="http://schemas.microsoft.com/office/powerpoint/2010/main" val="561360656"/>
      </p:ext>
    </p:extLst>
  </p:cSld>
  <p:clrMapOvr>
    <a:overrideClrMapping bg1="lt1" tx1="dk1" bg2="lt2" tx2="dk2" accent1="accent1" accent2="accent2" accent3="accent3" accent4="accent4" accent5="accent5" accent6="accent6" hlink="hlink" folHlink="folHlink"/>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1_Thank You Slide w Image">
    <p:bg>
      <p:bgPr>
        <a:solidFill>
          <a:srgbClr val="51555A"/>
        </a:solidFill>
        <a:effectLst/>
      </p:bgPr>
    </p:bg>
    <p:spTree>
      <p:nvGrpSpPr>
        <p:cNvPr id="1" name=""/>
        <p:cNvGrpSpPr/>
        <p:nvPr/>
      </p:nvGrpSpPr>
      <p:grpSpPr>
        <a:xfrm>
          <a:off x="0" y="0"/>
          <a:ext cx="0" cy="0"/>
          <a:chOff x="0" y="0"/>
          <a:chExt cx="0" cy="0"/>
        </a:xfrm>
      </p:grpSpPr>
      <p:sp>
        <p:nvSpPr>
          <p:cNvPr id="12" name="Picture Placeholder 7"/>
          <p:cNvSpPr>
            <a:spLocks noGrp="1"/>
          </p:cNvSpPr>
          <p:nvPr>
            <p:ph type="pic" sz="quarter" idx="13"/>
          </p:nvPr>
        </p:nvSpPr>
        <p:spPr>
          <a:xfrm>
            <a:off x="0" y="0"/>
            <a:ext cx="9144000" cy="6282532"/>
          </a:xfrm>
          <a:solidFill>
            <a:srgbClr val="989BA0"/>
          </a:solidFill>
        </p:spPr>
        <p:txBody>
          <a:bodyPr/>
          <a:lstStyle/>
          <a:p>
            <a:endParaRPr lang="en-US"/>
          </a:p>
        </p:txBody>
      </p:sp>
      <p:sp>
        <p:nvSpPr>
          <p:cNvPr id="8" name="Rectangle 7"/>
          <p:cNvSpPr/>
          <p:nvPr userDrawn="1"/>
        </p:nvSpPr>
        <p:spPr>
          <a:xfrm>
            <a:off x="0" y="6282532"/>
            <a:ext cx="9144000" cy="5754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endParaRPr lang="en-US" dirty="0">
              <a:solidFill>
                <a:srgbClr val="404347"/>
              </a:solidFill>
              <a:latin typeface="Arial"/>
            </a:endParaRPr>
          </a:p>
        </p:txBody>
      </p:sp>
      <p:sp>
        <p:nvSpPr>
          <p:cNvPr id="2" name="Title 1"/>
          <p:cNvSpPr>
            <a:spLocks noGrp="1"/>
          </p:cNvSpPr>
          <p:nvPr>
            <p:ph type="title"/>
          </p:nvPr>
        </p:nvSpPr>
        <p:spPr>
          <a:xfrm>
            <a:off x="211140" y="1868719"/>
            <a:ext cx="8637189" cy="1143000"/>
          </a:xfrm>
        </p:spPr>
        <p:txBody>
          <a:bodyPr anchor="b" anchorCtr="0">
            <a:normAutofit/>
          </a:bodyPr>
          <a:lstStyle>
            <a:lvl1pPr>
              <a:defRPr sz="3900" b="0" i="0">
                <a:solidFill>
                  <a:schemeClr val="tx1"/>
                </a:solidFill>
                <a:latin typeface="Georgia"/>
                <a:cs typeface="Georgia"/>
              </a:defRPr>
            </a:lvl1pPr>
          </a:lstStyle>
          <a:p>
            <a:r>
              <a:rPr lang="en-US" dirty="0" smtClean="0"/>
              <a:t>Click to edit Master title style</a:t>
            </a:r>
            <a:endParaRPr lang="en-US" dirty="0"/>
          </a:p>
        </p:txBody>
      </p:sp>
      <p:pic>
        <p:nvPicPr>
          <p:cNvPr id="4" name="Picture 3" descr="wesko-98023-Westin Hotels Resorts Brand Logo Knockout version Click.png"/>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290612" y="738357"/>
            <a:ext cx="879819" cy="238284"/>
          </a:xfrm>
          <a:prstGeom prst="rect">
            <a:avLst/>
          </a:prstGeom>
        </p:spPr>
      </p:pic>
      <p:grpSp>
        <p:nvGrpSpPr>
          <p:cNvPr id="9" name="Group 8"/>
          <p:cNvGrpSpPr/>
          <p:nvPr userDrawn="1"/>
        </p:nvGrpSpPr>
        <p:grpSpPr>
          <a:xfrm>
            <a:off x="284310" y="1257938"/>
            <a:ext cx="8571827" cy="1776081"/>
            <a:chOff x="454896" y="700275"/>
            <a:chExt cx="13714923" cy="2131297"/>
          </a:xfrm>
        </p:grpSpPr>
        <p:cxnSp>
          <p:nvCxnSpPr>
            <p:cNvPr id="10" name="Straight Connector 9"/>
            <p:cNvCxnSpPr/>
            <p:nvPr userDrawn="1"/>
          </p:nvCxnSpPr>
          <p:spPr>
            <a:xfrm flipH="1">
              <a:off x="454896" y="700275"/>
              <a:ext cx="13714923" cy="1805"/>
            </a:xfrm>
            <a:prstGeom prst="line">
              <a:avLst/>
            </a:prstGeom>
            <a:ln w="381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flipH="1">
              <a:off x="454896" y="2829767"/>
              <a:ext cx="13714923" cy="1805"/>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3" name="Slide Number Placeholder 2"/>
          <p:cNvSpPr>
            <a:spLocks noGrp="1"/>
          </p:cNvSpPr>
          <p:nvPr>
            <p:ph type="sldNum" sz="quarter" idx="14"/>
          </p:nvPr>
        </p:nvSpPr>
        <p:spPr/>
        <p:txBody>
          <a:bodyPr/>
          <a:lstStyle/>
          <a:p>
            <a:fld id="{74971BB6-1E3E-4357-BA67-16A58EFA7BA6}" type="slidenum">
              <a:rPr lang="en-US" smtClean="0"/>
              <a:pPr/>
              <a:t>‹#›</a:t>
            </a:fld>
            <a:endParaRPr lang="en-US" dirty="0"/>
          </a:p>
        </p:txBody>
      </p:sp>
      <p:sp>
        <p:nvSpPr>
          <p:cNvPr id="13" name="TextBox 12"/>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04347"/>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Tree>
    <p:extLst>
      <p:ext uri="{BB962C8B-B14F-4D97-AF65-F5344CB8AC3E}">
        <p14:creationId xmlns:p14="http://schemas.microsoft.com/office/powerpoint/2010/main" val="301338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ig Statement w Image">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9144000" cy="6858000"/>
          </a:xfrm>
          <a:solidFill>
            <a:srgbClr val="989BA0"/>
          </a:solidFill>
        </p:spPr>
        <p:txBody>
          <a:bodyPr/>
          <a:lstStyle/>
          <a:p>
            <a:r>
              <a:rPr lang="en-US" smtClean="0"/>
              <a:t>Click icon to add picture</a:t>
            </a:r>
            <a:endParaRPr lang="en-US"/>
          </a:p>
        </p:txBody>
      </p:sp>
      <p:sp>
        <p:nvSpPr>
          <p:cNvPr id="2" name="Title 1"/>
          <p:cNvSpPr>
            <a:spLocks noGrp="1"/>
          </p:cNvSpPr>
          <p:nvPr>
            <p:ph type="title"/>
          </p:nvPr>
        </p:nvSpPr>
        <p:spPr>
          <a:xfrm>
            <a:off x="713772" y="2220159"/>
            <a:ext cx="7628675" cy="2334550"/>
          </a:xfrm>
        </p:spPr>
        <p:txBody>
          <a:bodyPr anchor="ctr" anchorCtr="0">
            <a:noAutofit/>
          </a:bodyPr>
          <a:lstStyle>
            <a:lvl1pPr marL="0" indent="0" algn="ctr">
              <a:lnSpc>
                <a:spcPct val="100000"/>
              </a:lnSpc>
              <a:defRPr sz="4800">
                <a:solidFill>
                  <a:schemeClr val="tx1"/>
                </a:solidFill>
              </a:defRPr>
            </a:lvl1pPr>
          </a:lstStyle>
          <a:p>
            <a:r>
              <a:rPr lang="en-US" smtClean="0"/>
              <a:t>Click to edit Master title style</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4971BB6-1E3E-4357-BA67-16A58EFA7BA6}" type="slidenum">
              <a:rPr lang="en-US" smtClean="0"/>
              <a:pPr/>
              <a:t>‹#›</a:t>
            </a:fld>
            <a:endParaRPr lang="en-US"/>
          </a:p>
        </p:txBody>
      </p:sp>
    </p:spTree>
    <p:extLst>
      <p:ext uri="{BB962C8B-B14F-4D97-AF65-F5344CB8AC3E}">
        <p14:creationId xmlns:p14="http://schemas.microsoft.com/office/powerpoint/2010/main" val="3298180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able of Contents">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284164" y="2311401"/>
            <a:ext cx="3084711" cy="3392743"/>
          </a:xfrm>
        </p:spPr>
        <p:txBody>
          <a:bodyPr/>
          <a:lstStyle>
            <a:lvl1pPr marL="322263" indent="-322263">
              <a:buFont typeface="+mj-lt"/>
              <a:buAutoNum type="arabicPeriod"/>
              <a:defRPr/>
            </a:lvl1pPr>
            <a:lvl2pPr marL="435610" indent="-113348">
              <a:defRPr/>
            </a:lvl2pPr>
            <a:lvl3pPr marL="601187" indent="-165577">
              <a:defRPr/>
            </a:lvl3pPr>
          </a:lstStyle>
          <a:p>
            <a:pPr lvl="0"/>
            <a:r>
              <a:rPr lang="en-US" smtClean="0"/>
              <a:t>Click to edit Master text styles</a:t>
            </a:r>
          </a:p>
          <a:p>
            <a:pPr lvl="1"/>
            <a:r>
              <a:rPr lang="en-US" smtClean="0"/>
              <a:t>Second level</a:t>
            </a:r>
          </a:p>
          <a:p>
            <a:pPr lvl="2"/>
            <a:r>
              <a:rPr lang="en-US" smtClean="0"/>
              <a:t>Third level</a:t>
            </a:r>
          </a:p>
        </p:txBody>
      </p:sp>
      <p:sp>
        <p:nvSpPr>
          <p:cNvPr id="6" name="Slide Number Placeholder 5"/>
          <p:cNvSpPr>
            <a:spLocks noGrp="1"/>
          </p:cNvSpPr>
          <p:nvPr>
            <p:ph type="sldNum" sz="quarter" idx="12"/>
          </p:nvPr>
        </p:nvSpPr>
        <p:spPr/>
        <p:txBody>
          <a:bodyPr/>
          <a:lstStyle/>
          <a:p>
            <a:fld id="{74971BB6-1E3E-4357-BA67-16A58EFA7BA6}" type="slidenum">
              <a:rPr lang="en-US" smtClean="0"/>
              <a:pPr/>
              <a:t>‹#›</a:t>
            </a:fld>
            <a:endParaRPr lang="en-US"/>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5" name="Text Placeholder 9"/>
          <p:cNvSpPr>
            <a:spLocks noGrp="1"/>
          </p:cNvSpPr>
          <p:nvPr>
            <p:ph type="body" sz="quarter" idx="15"/>
          </p:nvPr>
        </p:nvSpPr>
        <p:spPr>
          <a:xfrm>
            <a:off x="3408166" y="2311401"/>
            <a:ext cx="3084711" cy="3392743"/>
          </a:xfrm>
        </p:spPr>
        <p:txBody>
          <a:bodyPr/>
          <a:lstStyle>
            <a:lvl1pPr marL="322263" indent="-322263">
              <a:buFont typeface="+mj-lt"/>
              <a:buAutoNum type="arabicPeriod"/>
              <a:defRPr/>
            </a:lvl1pPr>
            <a:lvl2pPr marL="435610" indent="-113348">
              <a:defRPr/>
            </a:lvl2pPr>
            <a:lvl3pPr marL="601187" indent="-165577">
              <a:defRPr/>
            </a:lvl3pPr>
          </a:lstStyle>
          <a:p>
            <a:pPr lvl="0"/>
            <a:r>
              <a:rPr lang="en-US" smtClean="0"/>
              <a:t>Click to edit Master text styles</a:t>
            </a:r>
          </a:p>
          <a:p>
            <a:pPr lvl="1"/>
            <a:r>
              <a:rPr lang="en-US" smtClean="0"/>
              <a:t>Second level</a:t>
            </a:r>
          </a:p>
          <a:p>
            <a:pPr lvl="2"/>
            <a:r>
              <a:rPr lang="en-US" smtClean="0"/>
              <a:t>Third level</a:t>
            </a:r>
          </a:p>
        </p:txBody>
      </p:sp>
    </p:spTree>
    <p:extLst>
      <p:ext uri="{BB962C8B-B14F-4D97-AF65-F5344CB8AC3E}">
        <p14:creationId xmlns:p14="http://schemas.microsoft.com/office/powerpoint/2010/main" val="3503927421"/>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 Type="http://schemas.openxmlformats.org/officeDocument/2006/relationships/slideLayout" Target="../slideLayouts/slideLayout7.xml"/><Relationship Id="rId71"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61" Type="http://schemas.openxmlformats.org/officeDocument/2006/relationships/slideLayout" Target="../slideLayouts/slideLayout6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9579" y="598177"/>
            <a:ext cx="8475345" cy="1333500"/>
          </a:xfrm>
          <a:prstGeom prst="rect">
            <a:avLst/>
          </a:prstGeom>
        </p:spPr>
        <p:txBody>
          <a:bodyPr vert="horz" lIns="91435" tIns="45718" rIns="91435" bIns="45718"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14880" y="2308071"/>
            <a:ext cx="8511351" cy="3440534"/>
          </a:xfrm>
          <a:prstGeom prst="rect">
            <a:avLst/>
          </a:prstGeom>
        </p:spPr>
        <p:txBody>
          <a:bodyPr vert="horz" lIns="91435" tIns="45718" rIns="91435" bIns="4571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799979" y="6379459"/>
            <a:ext cx="2133600" cy="365125"/>
          </a:xfrm>
          <a:prstGeom prst="rect">
            <a:avLst/>
          </a:prstGeom>
        </p:spPr>
        <p:txBody>
          <a:bodyPr vert="horz" lIns="91435" tIns="45718" rIns="91435" bIns="45718" rtlCol="0" anchor="ctr"/>
          <a:lstStyle>
            <a:lvl1pPr algn="r">
              <a:defRPr sz="800">
                <a:solidFill>
                  <a:srgbClr val="404347"/>
                </a:solidFill>
                <a:latin typeface="Arial"/>
              </a:defRPr>
            </a:lvl1pPr>
          </a:lstStyle>
          <a:p>
            <a:fld id="{74971BB6-1E3E-4357-BA67-16A58EFA7BA6}" type="slidenum">
              <a:rPr lang="en-US" smtClean="0"/>
              <a:pPr/>
              <a:t>‹#›</a:t>
            </a:fld>
            <a:endParaRPr lang="en-US" dirty="0"/>
          </a:p>
        </p:txBody>
      </p:sp>
      <p:cxnSp>
        <p:nvCxnSpPr>
          <p:cNvPr id="7" name="Straight Connector 6"/>
          <p:cNvCxnSpPr/>
          <p:nvPr/>
        </p:nvCxnSpPr>
        <p:spPr>
          <a:xfrm flipH="1">
            <a:off x="284310" y="583563"/>
            <a:ext cx="8571827" cy="1504"/>
          </a:xfrm>
          <a:prstGeom prst="line">
            <a:avLst/>
          </a:prstGeom>
          <a:ln w="38100" cmpd="sng">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284310" y="1993571"/>
            <a:ext cx="8571827" cy="1504"/>
          </a:xfrm>
          <a:prstGeom prst="line">
            <a:avLst/>
          </a:prstGeom>
          <a:ln w="12700" cmpd="sng">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04347"/>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cxnSp>
        <p:nvCxnSpPr>
          <p:cNvPr id="9" name="Straight Connector 8"/>
          <p:cNvCxnSpPr/>
          <p:nvPr userDrawn="1"/>
        </p:nvCxnSpPr>
        <p:spPr>
          <a:xfrm flipH="1">
            <a:off x="284310" y="583563"/>
            <a:ext cx="8571827" cy="1504"/>
          </a:xfrm>
          <a:prstGeom prst="line">
            <a:avLst/>
          </a:prstGeom>
          <a:ln w="38100" cmpd="sng">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flipH="1">
            <a:off x="284310" y="1993571"/>
            <a:ext cx="8571827" cy="1504"/>
          </a:xfrm>
          <a:prstGeom prst="line">
            <a:avLst/>
          </a:prstGeom>
          <a:ln w="12700" cmpd="sng">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userDrawn="1"/>
        </p:nvSpPr>
        <p:spPr bwMode="gray">
          <a:xfrm>
            <a:off x="195828" y="6480047"/>
            <a:ext cx="8447639" cy="180356"/>
          </a:xfrm>
          <a:prstGeom prst="rect">
            <a:avLst/>
          </a:prstGeom>
          <a:noFill/>
        </p:spPr>
        <p:txBody>
          <a:bodyPr wrap="square" lIns="102413" tIns="51206" rIns="102413" bIns="51206" rtlCol="0">
            <a:spAutoFit/>
          </a:bodyPr>
          <a:lstStyle/>
          <a:p>
            <a:pPr defTabSz="1024128">
              <a:defRPr/>
            </a:pPr>
            <a:r>
              <a:rPr lang="en-US" sz="500" kern="500" spc="7" dirty="0" smtClean="0">
                <a:solidFill>
                  <a:srgbClr val="404347"/>
                </a:solidFill>
                <a:latin typeface="Arial"/>
                <a:cs typeface="Arial"/>
              </a:rPr>
              <a:t>©2016 Starwood Hotels &amp; Resorts Worldwide, Inc. All Rights Reserved. For internal use only. CONFIDENTIAL &amp; PROPRIETARY – May not be reproduced, disclosed or distributed without the express written permission of Starwood Hotels &amp; Resorts Worldwide, Inc.</a:t>
            </a:r>
          </a:p>
        </p:txBody>
      </p:sp>
    </p:spTree>
    <p:extLst>
      <p:ext uri="{BB962C8B-B14F-4D97-AF65-F5344CB8AC3E}">
        <p14:creationId xmlns:p14="http://schemas.microsoft.com/office/powerpoint/2010/main" val="1809071898"/>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 id="2147483800" r:id="rId17"/>
    <p:sldLayoutId id="2147483801" r:id="rId18"/>
    <p:sldLayoutId id="2147483802" r:id="rId19"/>
    <p:sldLayoutId id="2147483803" r:id="rId20"/>
    <p:sldLayoutId id="2147483804" r:id="rId21"/>
    <p:sldLayoutId id="2147483805" r:id="rId22"/>
    <p:sldLayoutId id="2147483806" r:id="rId23"/>
    <p:sldLayoutId id="2147483807" r:id="rId24"/>
    <p:sldLayoutId id="2147483808" r:id="rId25"/>
    <p:sldLayoutId id="2147483809" r:id="rId26"/>
    <p:sldLayoutId id="2147483810" r:id="rId27"/>
    <p:sldLayoutId id="2147483811" r:id="rId28"/>
    <p:sldLayoutId id="2147483812" r:id="rId29"/>
    <p:sldLayoutId id="2147483813" r:id="rId30"/>
    <p:sldLayoutId id="2147483814" r:id="rId31"/>
    <p:sldLayoutId id="2147483815" r:id="rId32"/>
    <p:sldLayoutId id="2147483816" r:id="rId33"/>
    <p:sldLayoutId id="2147483817" r:id="rId34"/>
    <p:sldLayoutId id="2147483818" r:id="rId35"/>
    <p:sldLayoutId id="2147483819" r:id="rId36"/>
    <p:sldLayoutId id="2147483820" r:id="rId37"/>
    <p:sldLayoutId id="2147483821" r:id="rId38"/>
    <p:sldLayoutId id="2147483822" r:id="rId39"/>
    <p:sldLayoutId id="2147483823" r:id="rId40"/>
    <p:sldLayoutId id="2147483824" r:id="rId41"/>
    <p:sldLayoutId id="2147483825" r:id="rId42"/>
    <p:sldLayoutId id="2147483826" r:id="rId43"/>
    <p:sldLayoutId id="2147483827" r:id="rId44"/>
    <p:sldLayoutId id="2147483828" r:id="rId45"/>
    <p:sldLayoutId id="2147483829" r:id="rId46"/>
    <p:sldLayoutId id="2147483830" r:id="rId47"/>
    <p:sldLayoutId id="2147483831" r:id="rId48"/>
    <p:sldLayoutId id="2147483832" r:id="rId49"/>
    <p:sldLayoutId id="2147483833" r:id="rId50"/>
    <p:sldLayoutId id="2147483834" r:id="rId51"/>
    <p:sldLayoutId id="2147483835" r:id="rId52"/>
    <p:sldLayoutId id="2147483836" r:id="rId53"/>
    <p:sldLayoutId id="2147483837" r:id="rId54"/>
    <p:sldLayoutId id="2147483838" r:id="rId55"/>
    <p:sldLayoutId id="2147483839" r:id="rId56"/>
    <p:sldLayoutId id="2147483840" r:id="rId57"/>
    <p:sldLayoutId id="2147483841" r:id="rId58"/>
    <p:sldLayoutId id="2147483842" r:id="rId59"/>
    <p:sldLayoutId id="2147483843" r:id="rId60"/>
    <p:sldLayoutId id="2147483844" r:id="rId61"/>
    <p:sldLayoutId id="2147483845" r:id="rId62"/>
    <p:sldLayoutId id="2147483846" r:id="rId63"/>
    <p:sldLayoutId id="2147483847" r:id="rId64"/>
    <p:sldLayoutId id="2147483848" r:id="rId65"/>
    <p:sldLayoutId id="2147483849" r:id="rId66"/>
    <p:sldLayoutId id="2147483850" r:id="rId67"/>
    <p:sldLayoutId id="2147483851" r:id="rId68"/>
    <p:sldLayoutId id="2147483852" r:id="rId69"/>
    <p:sldLayoutId id="2147483853" r:id="rId70"/>
  </p:sldLayoutIdLst>
  <p:hf hdr="0" ftr="0" dt="0"/>
  <p:txStyles>
    <p:titleStyle>
      <a:lvl1pPr algn="l" defTabSz="914354" rtl="0" eaLnBrk="1" latinLnBrk="0" hangingPunct="1">
        <a:lnSpc>
          <a:spcPct val="93000"/>
        </a:lnSpc>
        <a:spcBef>
          <a:spcPct val="0"/>
        </a:spcBef>
        <a:buNone/>
        <a:defRPr sz="2400" b="0" i="0" kern="1000" spc="84">
          <a:solidFill>
            <a:schemeClr val="bg2"/>
          </a:solidFill>
          <a:latin typeface="Georgia"/>
          <a:ea typeface="+mj-ea"/>
          <a:cs typeface="Georgia"/>
        </a:defRPr>
      </a:lvl1pPr>
    </p:titleStyle>
    <p:bodyStyle>
      <a:lvl1pPr marL="0" indent="0" algn="l" defTabSz="914354" rtl="0" eaLnBrk="1" latinLnBrk="0" hangingPunct="1">
        <a:spcBef>
          <a:spcPts val="1260"/>
        </a:spcBef>
        <a:spcAft>
          <a:spcPts val="0"/>
        </a:spcAft>
        <a:buFont typeface="Lucida Grande"/>
        <a:buNone/>
        <a:defRPr sz="1200" b="0" i="0" kern="1200">
          <a:solidFill>
            <a:srgbClr val="404347"/>
          </a:solidFill>
          <a:latin typeface="Arial"/>
          <a:ea typeface="+mn-ea"/>
          <a:cs typeface="Arial"/>
        </a:defRPr>
      </a:lvl1pPr>
      <a:lvl2pPr marL="117793" indent="-117793" algn="l" defTabSz="914354" rtl="0" eaLnBrk="1" latinLnBrk="0" hangingPunct="1">
        <a:spcBef>
          <a:spcPts val="840"/>
        </a:spcBef>
        <a:spcAft>
          <a:spcPts val="0"/>
        </a:spcAft>
        <a:buFont typeface="Arial"/>
        <a:buChar char="•"/>
        <a:defRPr sz="1200" b="0" i="0" kern="1200">
          <a:solidFill>
            <a:srgbClr val="404347"/>
          </a:solidFill>
          <a:latin typeface="Arial"/>
          <a:ea typeface="+mn-ea"/>
          <a:cs typeface="Arial"/>
        </a:defRPr>
      </a:lvl2pPr>
      <a:lvl3pPr marL="281147" indent="-163354" algn="l" defTabSz="806768" rtl="0" eaLnBrk="1" latinLnBrk="0" hangingPunct="1">
        <a:spcBef>
          <a:spcPts val="560"/>
        </a:spcBef>
        <a:spcAft>
          <a:spcPts val="0"/>
        </a:spcAft>
        <a:buFont typeface="Lucida Grande"/>
        <a:buChar char="–"/>
        <a:defRPr sz="1200" b="0" i="0" kern="1200">
          <a:solidFill>
            <a:srgbClr val="404347"/>
          </a:solidFill>
          <a:latin typeface="Arial"/>
          <a:ea typeface="+mn-ea"/>
          <a:cs typeface="Arial"/>
        </a:defRPr>
      </a:lvl3pPr>
      <a:lvl4pPr marL="400050" indent="-118904" algn="l" defTabSz="914354" rtl="0" eaLnBrk="1" latinLnBrk="0" hangingPunct="1">
        <a:spcBef>
          <a:spcPct val="20000"/>
        </a:spcBef>
        <a:buFont typeface="Arial"/>
        <a:buChar char="•"/>
        <a:defRPr sz="1050" b="0" i="0" kern="1200">
          <a:solidFill>
            <a:srgbClr val="404347"/>
          </a:solidFill>
          <a:latin typeface="Arial"/>
          <a:ea typeface="+mn-ea"/>
          <a:cs typeface="Arial"/>
        </a:defRPr>
      </a:lvl4pPr>
      <a:lvl5pPr marL="598964" indent="-198914" algn="l" defTabSz="914354" rtl="0" eaLnBrk="1" latinLnBrk="0" hangingPunct="1">
        <a:spcBef>
          <a:spcPct val="20000"/>
        </a:spcBef>
        <a:buFont typeface="Arial"/>
        <a:buChar char="–"/>
        <a:tabLst/>
        <a:defRPr sz="1050" b="0" i="0" kern="1200">
          <a:solidFill>
            <a:srgbClr val="404347"/>
          </a:solidFill>
          <a:latin typeface="Arial"/>
          <a:ea typeface="+mn-ea"/>
          <a:cs typeface="Arial"/>
        </a:defRPr>
      </a:lvl5pPr>
      <a:lvl6pPr marL="2514474" indent="-228589"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51" indent="-228589"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29" indent="-228589"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06" indent="-228589"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7"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3"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7"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Stacie.Escobar@westin.com" TargetMode="External"/><Relationship Id="rId1" Type="http://schemas.openxmlformats.org/officeDocument/2006/relationships/slideLayout" Target="../slideLayouts/slideLayout48.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solidFill>
                  <a:schemeClr val="bg1">
                    <a:lumMod val="50000"/>
                  </a:schemeClr>
                </a:solidFill>
              </a:rPr>
              <a:t>Packages and Shipping</a:t>
            </a:r>
            <a:endParaRPr lang="en-US" sz="2400" dirty="0">
              <a:solidFill>
                <a:schemeClr val="bg1">
                  <a:lumMod val="50000"/>
                </a:scheme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15209799"/>
              </p:ext>
            </p:extLst>
          </p:nvPr>
        </p:nvGraphicFramePr>
        <p:xfrm>
          <a:off x="1838035" y="4218556"/>
          <a:ext cx="5218430" cy="1697148"/>
        </p:xfrm>
        <a:graphic>
          <a:graphicData uri="http://schemas.openxmlformats.org/drawingml/2006/table">
            <a:tbl>
              <a:tblPr>
                <a:tableStyleId>{5C22544A-7EE6-4342-B048-85BDC9FD1C3A}</a:tableStyleId>
              </a:tblPr>
              <a:tblGrid>
                <a:gridCol w="2625714">
                  <a:extLst>
                    <a:ext uri="{9D8B030D-6E8A-4147-A177-3AD203B41FA5}">
                      <a16:colId xmlns:a16="http://schemas.microsoft.com/office/drawing/2014/main" val="1784915240"/>
                    </a:ext>
                  </a:extLst>
                </a:gridCol>
                <a:gridCol w="2592716">
                  <a:extLst>
                    <a:ext uri="{9D8B030D-6E8A-4147-A177-3AD203B41FA5}">
                      <a16:colId xmlns:a16="http://schemas.microsoft.com/office/drawing/2014/main" val="2789429990"/>
                    </a:ext>
                  </a:extLst>
                </a:gridCol>
              </a:tblGrid>
              <a:tr h="200914">
                <a:tc>
                  <a:txBody>
                    <a:bodyPr/>
                    <a:lstStyle/>
                    <a:p>
                      <a:pPr marL="0" marR="0" algn="ctr">
                        <a:spcBef>
                          <a:spcPts val="0"/>
                        </a:spcBef>
                        <a:spcAft>
                          <a:spcPts val="0"/>
                        </a:spcAft>
                      </a:pPr>
                      <a:r>
                        <a:rPr lang="en-US" sz="1000" dirty="0">
                          <a:solidFill>
                            <a:schemeClr val="bg1">
                              <a:lumMod val="50000"/>
                            </a:schemeClr>
                          </a:solidFill>
                          <a:effectLst/>
                          <a:latin typeface="Georgia" panose="02040502050405020303" pitchFamily="18" charset="0"/>
                        </a:rPr>
                        <a:t>0 –2 pounds</a:t>
                      </a:r>
                      <a:endParaRPr lang="en-US" sz="1000" dirty="0">
                        <a:solidFill>
                          <a:schemeClr val="bg1">
                            <a:lumMod val="50000"/>
                          </a:schemeClr>
                        </a:solidFill>
                        <a:effectLst/>
                        <a:latin typeface="Georgia" panose="02040502050405020303"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solidFill>
                            <a:schemeClr val="bg1">
                              <a:lumMod val="50000"/>
                            </a:schemeClr>
                          </a:solidFill>
                          <a:effectLst/>
                          <a:latin typeface="Georgia" panose="02040502050405020303" pitchFamily="18" charset="0"/>
                        </a:rPr>
                        <a:t>$2.00 each</a:t>
                      </a:r>
                      <a:endParaRPr lang="en-US" sz="1000">
                        <a:solidFill>
                          <a:schemeClr val="bg1">
                            <a:lumMod val="50000"/>
                          </a:schemeClr>
                        </a:solidFill>
                        <a:effectLst/>
                        <a:latin typeface="Georgia" panose="02040502050405020303"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82141204"/>
                  </a:ext>
                </a:extLst>
              </a:tr>
              <a:tr h="182880">
                <a:tc>
                  <a:txBody>
                    <a:bodyPr/>
                    <a:lstStyle/>
                    <a:p>
                      <a:pPr marL="0" marR="0" algn="ctr">
                        <a:spcBef>
                          <a:spcPts val="0"/>
                        </a:spcBef>
                        <a:spcAft>
                          <a:spcPts val="0"/>
                        </a:spcAft>
                      </a:pPr>
                      <a:r>
                        <a:rPr lang="en-US" sz="1000" dirty="0">
                          <a:solidFill>
                            <a:schemeClr val="bg1">
                              <a:lumMod val="50000"/>
                            </a:schemeClr>
                          </a:solidFill>
                          <a:effectLst/>
                          <a:latin typeface="Georgia" panose="02040502050405020303" pitchFamily="18" charset="0"/>
                        </a:rPr>
                        <a:t>3 – 10 pounds</a:t>
                      </a:r>
                      <a:endParaRPr lang="en-US" sz="1000" dirty="0">
                        <a:solidFill>
                          <a:schemeClr val="bg1">
                            <a:lumMod val="50000"/>
                          </a:schemeClr>
                        </a:solidFill>
                        <a:effectLst/>
                        <a:latin typeface="Georgia" panose="02040502050405020303"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solidFill>
                            <a:schemeClr val="bg1">
                              <a:lumMod val="50000"/>
                            </a:schemeClr>
                          </a:solidFill>
                          <a:effectLst/>
                          <a:latin typeface="Georgia" panose="02040502050405020303" pitchFamily="18" charset="0"/>
                        </a:rPr>
                        <a:t>$5.00 each</a:t>
                      </a:r>
                      <a:endParaRPr lang="en-US" sz="1000">
                        <a:solidFill>
                          <a:schemeClr val="bg1">
                            <a:lumMod val="50000"/>
                          </a:schemeClr>
                        </a:solidFill>
                        <a:effectLst/>
                        <a:latin typeface="Georgia" panose="02040502050405020303"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141410970"/>
                  </a:ext>
                </a:extLst>
              </a:tr>
              <a:tr h="166255">
                <a:tc>
                  <a:txBody>
                    <a:bodyPr/>
                    <a:lstStyle/>
                    <a:p>
                      <a:pPr marL="0" marR="0" algn="ctr">
                        <a:spcBef>
                          <a:spcPts val="0"/>
                        </a:spcBef>
                        <a:spcAft>
                          <a:spcPts val="0"/>
                        </a:spcAft>
                      </a:pPr>
                      <a:r>
                        <a:rPr lang="en-US" sz="1000" dirty="0">
                          <a:solidFill>
                            <a:schemeClr val="bg1">
                              <a:lumMod val="50000"/>
                            </a:schemeClr>
                          </a:solidFill>
                          <a:effectLst/>
                          <a:latin typeface="Georgia" panose="02040502050405020303" pitchFamily="18" charset="0"/>
                        </a:rPr>
                        <a:t>11 – 20 pounds</a:t>
                      </a:r>
                      <a:endParaRPr lang="en-US" sz="1000" dirty="0">
                        <a:solidFill>
                          <a:schemeClr val="bg1">
                            <a:lumMod val="50000"/>
                          </a:schemeClr>
                        </a:solidFill>
                        <a:effectLst/>
                        <a:latin typeface="Georgia" panose="02040502050405020303"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solidFill>
                            <a:schemeClr val="bg1">
                              <a:lumMod val="50000"/>
                            </a:schemeClr>
                          </a:solidFill>
                          <a:effectLst/>
                          <a:latin typeface="Georgia" panose="02040502050405020303" pitchFamily="18" charset="0"/>
                        </a:rPr>
                        <a:t>$10.00 each</a:t>
                      </a:r>
                      <a:endParaRPr lang="en-US" sz="1000">
                        <a:solidFill>
                          <a:schemeClr val="bg1">
                            <a:lumMod val="50000"/>
                          </a:schemeClr>
                        </a:solidFill>
                        <a:effectLst/>
                        <a:latin typeface="Georgia" panose="02040502050405020303"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296266516"/>
                  </a:ext>
                </a:extLst>
              </a:tr>
              <a:tr h="174567">
                <a:tc>
                  <a:txBody>
                    <a:bodyPr/>
                    <a:lstStyle/>
                    <a:p>
                      <a:pPr marL="0" marR="0" algn="ctr">
                        <a:spcBef>
                          <a:spcPts val="0"/>
                        </a:spcBef>
                        <a:spcAft>
                          <a:spcPts val="0"/>
                        </a:spcAft>
                      </a:pPr>
                      <a:r>
                        <a:rPr lang="en-US" sz="1000" dirty="0">
                          <a:solidFill>
                            <a:schemeClr val="bg1">
                              <a:lumMod val="50000"/>
                            </a:schemeClr>
                          </a:solidFill>
                          <a:effectLst/>
                          <a:latin typeface="Georgia" panose="02040502050405020303" pitchFamily="18" charset="0"/>
                        </a:rPr>
                        <a:t>21 – 40 pounds</a:t>
                      </a:r>
                      <a:endParaRPr lang="en-US" sz="1000" dirty="0">
                        <a:solidFill>
                          <a:schemeClr val="bg1">
                            <a:lumMod val="50000"/>
                          </a:schemeClr>
                        </a:solidFill>
                        <a:effectLst/>
                        <a:latin typeface="Georgia" panose="02040502050405020303"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dirty="0">
                          <a:solidFill>
                            <a:schemeClr val="bg1">
                              <a:lumMod val="50000"/>
                            </a:schemeClr>
                          </a:solidFill>
                          <a:effectLst/>
                          <a:latin typeface="Georgia" panose="02040502050405020303" pitchFamily="18" charset="0"/>
                        </a:rPr>
                        <a:t>$20.00 each</a:t>
                      </a:r>
                      <a:endParaRPr lang="en-US" sz="1000" dirty="0">
                        <a:solidFill>
                          <a:schemeClr val="bg1">
                            <a:lumMod val="50000"/>
                          </a:schemeClr>
                        </a:solidFill>
                        <a:effectLst/>
                        <a:latin typeface="Georgia" panose="02040502050405020303"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128198007"/>
                  </a:ext>
                </a:extLst>
              </a:tr>
              <a:tr h="191193">
                <a:tc>
                  <a:txBody>
                    <a:bodyPr/>
                    <a:lstStyle/>
                    <a:p>
                      <a:pPr marL="0" marR="0" algn="ctr">
                        <a:spcBef>
                          <a:spcPts val="0"/>
                        </a:spcBef>
                        <a:spcAft>
                          <a:spcPts val="0"/>
                        </a:spcAft>
                      </a:pPr>
                      <a:r>
                        <a:rPr lang="en-US" sz="1000" dirty="0">
                          <a:solidFill>
                            <a:schemeClr val="bg1">
                              <a:lumMod val="50000"/>
                            </a:schemeClr>
                          </a:solidFill>
                          <a:effectLst/>
                          <a:latin typeface="Georgia" panose="02040502050405020303" pitchFamily="18" charset="0"/>
                        </a:rPr>
                        <a:t>41 – 60 pounds</a:t>
                      </a:r>
                      <a:endParaRPr lang="en-US" sz="1000" dirty="0">
                        <a:solidFill>
                          <a:schemeClr val="bg1">
                            <a:lumMod val="50000"/>
                          </a:schemeClr>
                        </a:solidFill>
                        <a:effectLst/>
                        <a:latin typeface="Georgia" panose="02040502050405020303"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dirty="0">
                          <a:solidFill>
                            <a:schemeClr val="bg1">
                              <a:lumMod val="50000"/>
                            </a:schemeClr>
                          </a:solidFill>
                          <a:effectLst/>
                          <a:latin typeface="Georgia" panose="02040502050405020303" pitchFamily="18" charset="0"/>
                        </a:rPr>
                        <a:t>$40.00 each</a:t>
                      </a:r>
                      <a:endParaRPr lang="en-US" sz="1000" dirty="0">
                        <a:solidFill>
                          <a:schemeClr val="bg1">
                            <a:lumMod val="50000"/>
                          </a:schemeClr>
                        </a:solidFill>
                        <a:effectLst/>
                        <a:latin typeface="Georgia" panose="02040502050405020303"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930823976"/>
                  </a:ext>
                </a:extLst>
              </a:tr>
              <a:tr h="182880">
                <a:tc>
                  <a:txBody>
                    <a:bodyPr/>
                    <a:lstStyle/>
                    <a:p>
                      <a:pPr marL="0" marR="0" algn="ctr">
                        <a:spcBef>
                          <a:spcPts val="0"/>
                        </a:spcBef>
                        <a:spcAft>
                          <a:spcPts val="0"/>
                        </a:spcAft>
                      </a:pPr>
                      <a:r>
                        <a:rPr lang="en-US" sz="1000">
                          <a:solidFill>
                            <a:schemeClr val="bg1">
                              <a:lumMod val="50000"/>
                            </a:schemeClr>
                          </a:solidFill>
                          <a:effectLst/>
                          <a:latin typeface="Georgia" panose="02040502050405020303" pitchFamily="18" charset="0"/>
                        </a:rPr>
                        <a:t>61 – 100 pounds</a:t>
                      </a:r>
                      <a:endParaRPr lang="en-US" sz="1000">
                        <a:solidFill>
                          <a:schemeClr val="bg1">
                            <a:lumMod val="50000"/>
                          </a:schemeClr>
                        </a:solidFill>
                        <a:effectLst/>
                        <a:latin typeface="Georgia" panose="02040502050405020303"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dirty="0">
                          <a:solidFill>
                            <a:schemeClr val="bg1">
                              <a:lumMod val="50000"/>
                            </a:schemeClr>
                          </a:solidFill>
                          <a:effectLst/>
                          <a:latin typeface="Georgia" panose="02040502050405020303" pitchFamily="18" charset="0"/>
                        </a:rPr>
                        <a:t>$60.00 each</a:t>
                      </a:r>
                      <a:endParaRPr lang="en-US" sz="1000" dirty="0">
                        <a:solidFill>
                          <a:schemeClr val="bg1">
                            <a:lumMod val="50000"/>
                          </a:schemeClr>
                        </a:solidFill>
                        <a:effectLst/>
                        <a:latin typeface="Georgia" panose="02040502050405020303"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81585540"/>
                  </a:ext>
                </a:extLst>
              </a:tr>
              <a:tr h="191193">
                <a:tc>
                  <a:txBody>
                    <a:bodyPr/>
                    <a:lstStyle/>
                    <a:p>
                      <a:pPr marL="0" marR="0" algn="ctr">
                        <a:spcBef>
                          <a:spcPts val="0"/>
                        </a:spcBef>
                        <a:spcAft>
                          <a:spcPts val="0"/>
                        </a:spcAft>
                      </a:pPr>
                      <a:r>
                        <a:rPr lang="en-US" sz="1000" dirty="0">
                          <a:solidFill>
                            <a:schemeClr val="bg1">
                              <a:lumMod val="50000"/>
                            </a:schemeClr>
                          </a:solidFill>
                          <a:effectLst/>
                          <a:latin typeface="Georgia" panose="02040502050405020303" pitchFamily="18" charset="0"/>
                        </a:rPr>
                        <a:t>101+ pounds</a:t>
                      </a:r>
                      <a:endParaRPr lang="en-US" sz="1000" dirty="0">
                        <a:solidFill>
                          <a:schemeClr val="bg1">
                            <a:lumMod val="50000"/>
                          </a:schemeClr>
                        </a:solidFill>
                        <a:effectLst/>
                        <a:latin typeface="Georgia" panose="02040502050405020303"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dirty="0">
                          <a:solidFill>
                            <a:schemeClr val="bg1">
                              <a:lumMod val="50000"/>
                            </a:schemeClr>
                          </a:solidFill>
                          <a:effectLst/>
                          <a:latin typeface="Georgia" panose="02040502050405020303" pitchFamily="18" charset="0"/>
                        </a:rPr>
                        <a:t>$80.00 each</a:t>
                      </a:r>
                      <a:endParaRPr lang="en-US" sz="1000" dirty="0">
                        <a:solidFill>
                          <a:schemeClr val="bg1">
                            <a:lumMod val="50000"/>
                          </a:schemeClr>
                        </a:solidFill>
                        <a:effectLst/>
                        <a:latin typeface="Georgia" panose="02040502050405020303"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697278909"/>
                  </a:ext>
                </a:extLst>
              </a:tr>
              <a:tr h="216131">
                <a:tc>
                  <a:txBody>
                    <a:bodyPr/>
                    <a:lstStyle/>
                    <a:p>
                      <a:pPr marL="0" marR="0" algn="ctr">
                        <a:spcBef>
                          <a:spcPts val="0"/>
                        </a:spcBef>
                        <a:spcAft>
                          <a:spcPts val="0"/>
                        </a:spcAft>
                      </a:pPr>
                      <a:r>
                        <a:rPr lang="en-US" sz="1000">
                          <a:solidFill>
                            <a:schemeClr val="bg1">
                              <a:lumMod val="50000"/>
                            </a:schemeClr>
                          </a:solidFill>
                          <a:effectLst/>
                          <a:latin typeface="Georgia" panose="02040502050405020303" pitchFamily="18" charset="0"/>
                        </a:rPr>
                        <a:t>Crate on Wheels</a:t>
                      </a:r>
                      <a:endParaRPr lang="en-US" sz="1000">
                        <a:solidFill>
                          <a:schemeClr val="bg1">
                            <a:lumMod val="50000"/>
                          </a:schemeClr>
                        </a:solidFill>
                        <a:effectLst/>
                        <a:latin typeface="Georgia" panose="02040502050405020303"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dirty="0">
                          <a:solidFill>
                            <a:schemeClr val="bg1">
                              <a:lumMod val="50000"/>
                            </a:schemeClr>
                          </a:solidFill>
                          <a:effectLst/>
                          <a:latin typeface="Georgia" panose="02040502050405020303" pitchFamily="18" charset="0"/>
                        </a:rPr>
                        <a:t>$80.00 each</a:t>
                      </a:r>
                      <a:endParaRPr lang="en-US" sz="1000" dirty="0">
                        <a:solidFill>
                          <a:schemeClr val="bg1">
                            <a:lumMod val="50000"/>
                          </a:schemeClr>
                        </a:solidFill>
                        <a:effectLst/>
                        <a:latin typeface="Georgia" panose="02040502050405020303"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22940217"/>
                  </a:ext>
                </a:extLst>
              </a:tr>
              <a:tr h="191135">
                <a:tc>
                  <a:txBody>
                    <a:bodyPr/>
                    <a:lstStyle/>
                    <a:p>
                      <a:pPr marL="0" marR="0" algn="ctr">
                        <a:spcBef>
                          <a:spcPts val="0"/>
                        </a:spcBef>
                        <a:spcAft>
                          <a:spcPts val="0"/>
                        </a:spcAft>
                      </a:pPr>
                      <a:r>
                        <a:rPr lang="en-US" sz="1000">
                          <a:solidFill>
                            <a:schemeClr val="bg1">
                              <a:lumMod val="50000"/>
                            </a:schemeClr>
                          </a:solidFill>
                          <a:effectLst/>
                          <a:latin typeface="Georgia" panose="02040502050405020303" pitchFamily="18" charset="0"/>
                        </a:rPr>
                        <a:t>Pallet (s)</a:t>
                      </a:r>
                      <a:endParaRPr lang="en-US" sz="1000">
                        <a:solidFill>
                          <a:schemeClr val="bg1">
                            <a:lumMod val="50000"/>
                          </a:schemeClr>
                        </a:solidFill>
                        <a:effectLst/>
                        <a:latin typeface="Georgia" panose="02040502050405020303"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dirty="0">
                          <a:solidFill>
                            <a:schemeClr val="bg1">
                              <a:lumMod val="50000"/>
                            </a:schemeClr>
                          </a:solidFill>
                          <a:effectLst/>
                          <a:latin typeface="Georgia" panose="02040502050405020303" pitchFamily="18" charset="0"/>
                        </a:rPr>
                        <a:t>$100.00 each</a:t>
                      </a:r>
                      <a:endParaRPr lang="en-US" sz="1000" dirty="0">
                        <a:solidFill>
                          <a:schemeClr val="bg1">
                            <a:lumMod val="50000"/>
                          </a:schemeClr>
                        </a:solidFill>
                        <a:effectLst/>
                        <a:latin typeface="Georgia" panose="02040502050405020303"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19453581"/>
                  </a:ext>
                </a:extLst>
              </a:tr>
            </a:tbl>
          </a:graphicData>
        </a:graphic>
      </p:graphicFrame>
      <p:sp>
        <p:nvSpPr>
          <p:cNvPr id="7" name="Rectangle 1"/>
          <p:cNvSpPr>
            <a:spLocks noGrp="1" noChangeArrowheads="1"/>
          </p:cNvSpPr>
          <p:nvPr>
            <p:ph type="body" sz="quarter" idx="14"/>
          </p:nvPr>
        </p:nvSpPr>
        <p:spPr bwMode="auto">
          <a:xfrm>
            <a:off x="714709" y="1961899"/>
            <a:ext cx="7465083"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tabLst>
                <a:tab pos="228600"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228600"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228600"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228600"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228600"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228600"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228600"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228600"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Char char="•"/>
              <a:tabLst>
                <a:tab pos="228600" algn="l"/>
              </a:tabLst>
            </a:pPr>
            <a:r>
              <a:rPr kumimoji="0" lang="en-US" altLang="en-US" sz="1000" b="0" i="0" u="none" strike="noStrike" cap="none" normalizeH="0" baseline="0" dirty="0" smtClean="0">
                <a:ln>
                  <a:noFill/>
                </a:ln>
                <a:solidFill>
                  <a:schemeClr val="bg1">
                    <a:lumMod val="50000"/>
                  </a:schemeClr>
                </a:solidFill>
                <a:effectLst/>
                <a:latin typeface="Georgia" panose="02040502050405020303" pitchFamily="18" charset="0"/>
                <a:ea typeface="Times New Roman" panose="02020603050405020304" pitchFamily="18" charset="0"/>
                <a:cs typeface="Tahoma" panose="020B0604030504040204" pitchFamily="34" charset="0"/>
              </a:rPr>
              <a:t>All packages and shipments must have information on the package label located on page 2.</a:t>
            </a:r>
            <a:endParaRPr kumimoji="0" lang="en-US" altLang="en-US" sz="600" b="0" i="0" u="none" strike="noStrike" cap="none" normalizeH="0" baseline="0" dirty="0" smtClean="0">
              <a:ln>
                <a:noFill/>
              </a:ln>
              <a:solidFill>
                <a:schemeClr val="bg1">
                  <a:lumMod val="50000"/>
                </a:schemeClr>
              </a:solidFill>
              <a:effectLst/>
              <a:latin typeface="Georgia" panose="02040502050405020303" pitchFamily="18" charset="0"/>
            </a:endParaRPr>
          </a:p>
          <a:p>
            <a:pPr marL="0" marR="0" lvl="0" indent="0" defTabSz="914400" rtl="0" eaLnBrk="0" fontAlgn="base" latinLnBrk="0" hangingPunct="0">
              <a:lnSpc>
                <a:spcPct val="100000"/>
              </a:lnSpc>
              <a:spcBef>
                <a:spcPct val="0"/>
              </a:spcBef>
              <a:spcAft>
                <a:spcPct val="0"/>
              </a:spcAft>
              <a:buClrTx/>
              <a:buSzTx/>
              <a:buFontTx/>
              <a:buChar char="•"/>
              <a:tabLst>
                <a:tab pos="228600" algn="l"/>
              </a:tabLst>
            </a:pPr>
            <a:r>
              <a:rPr kumimoji="0" lang="en-US" altLang="en-US" sz="1000" b="0" i="0" u="none" strike="noStrike" cap="none" normalizeH="0" baseline="0" dirty="0" smtClean="0">
                <a:ln>
                  <a:noFill/>
                </a:ln>
                <a:solidFill>
                  <a:schemeClr val="bg1">
                    <a:lumMod val="50000"/>
                  </a:schemeClr>
                </a:solidFill>
                <a:effectLst/>
                <a:latin typeface="Georgia" panose="02040502050405020303" pitchFamily="18" charset="0"/>
                <a:ea typeface="Times New Roman" panose="02020603050405020304" pitchFamily="18" charset="0"/>
                <a:cs typeface="Tahoma" panose="020B0604030504040204" pitchFamily="34" charset="0"/>
              </a:rPr>
              <a:t>PLEASE bring your tracking numbers with you to assist our staff in locating your boxes in our package room or to track any boxes that might not have arrived by exhibit set up time.</a:t>
            </a:r>
            <a:endParaRPr kumimoji="0" lang="en-US" altLang="en-US" sz="600" b="0" i="0" u="none" strike="noStrike" cap="none" normalizeH="0" baseline="0" dirty="0" smtClean="0">
              <a:ln>
                <a:noFill/>
              </a:ln>
              <a:solidFill>
                <a:schemeClr val="bg1">
                  <a:lumMod val="50000"/>
                </a:schemeClr>
              </a:solidFill>
              <a:effectLst/>
              <a:latin typeface="Georgia" panose="02040502050405020303" pitchFamily="18" charset="0"/>
            </a:endParaRPr>
          </a:p>
          <a:p>
            <a:pPr marL="0" marR="0" lvl="0" indent="0" defTabSz="914400" rtl="0" eaLnBrk="0" fontAlgn="base" latinLnBrk="0" hangingPunct="0">
              <a:lnSpc>
                <a:spcPct val="100000"/>
              </a:lnSpc>
              <a:spcBef>
                <a:spcPct val="0"/>
              </a:spcBef>
              <a:spcAft>
                <a:spcPct val="0"/>
              </a:spcAft>
              <a:buClrTx/>
              <a:buSzTx/>
              <a:buFontTx/>
              <a:buChar char="•"/>
              <a:tabLst>
                <a:tab pos="228600" algn="l"/>
              </a:tabLst>
            </a:pPr>
            <a:r>
              <a:rPr kumimoji="0" lang="en-US" altLang="en-US" sz="1000" b="0" i="0" u="none" strike="noStrike" cap="none" normalizeH="0" baseline="0" dirty="0" smtClean="0">
                <a:ln>
                  <a:noFill/>
                </a:ln>
                <a:solidFill>
                  <a:schemeClr val="bg1">
                    <a:lumMod val="50000"/>
                  </a:schemeClr>
                </a:solidFill>
                <a:effectLst/>
                <a:latin typeface="Georgia" panose="02040502050405020303" pitchFamily="18" charset="0"/>
                <a:ea typeface="Times New Roman" panose="02020603050405020304" pitchFamily="18" charset="0"/>
                <a:cs typeface="Tahoma" panose="020B0604030504040204" pitchFamily="34" charset="0"/>
              </a:rPr>
              <a:t>Incoming packages will not be accepted any earlier than 72 business hours prior to the start of your meeting.  </a:t>
            </a:r>
            <a:endParaRPr kumimoji="0" lang="en-US" altLang="en-US" sz="600" b="0" i="0" u="none" strike="noStrike" cap="none" normalizeH="0" baseline="0" dirty="0" smtClean="0">
              <a:ln>
                <a:noFill/>
              </a:ln>
              <a:solidFill>
                <a:schemeClr val="bg1">
                  <a:lumMod val="50000"/>
                </a:schemeClr>
              </a:solidFill>
              <a:effectLst/>
              <a:latin typeface="Georgia" panose="02040502050405020303" pitchFamily="18" charset="0"/>
            </a:endParaRPr>
          </a:p>
          <a:p>
            <a:pPr marL="0" marR="0" lvl="0" indent="0" defTabSz="914400" rtl="0" eaLnBrk="0" fontAlgn="base" latinLnBrk="0" hangingPunct="0">
              <a:lnSpc>
                <a:spcPct val="100000"/>
              </a:lnSpc>
              <a:spcBef>
                <a:spcPct val="0"/>
              </a:spcBef>
              <a:spcAft>
                <a:spcPct val="0"/>
              </a:spcAft>
              <a:buClrTx/>
              <a:buSzTx/>
              <a:buFontTx/>
              <a:buChar char="•"/>
              <a:tabLst>
                <a:tab pos="228600" algn="l"/>
              </a:tabLst>
            </a:pPr>
            <a:r>
              <a:rPr kumimoji="0" lang="en-US" altLang="en-US" sz="1000" b="0" i="0" u="none" strike="noStrike" cap="none" normalizeH="0" baseline="0" dirty="0" smtClean="0">
                <a:ln>
                  <a:noFill/>
                </a:ln>
                <a:solidFill>
                  <a:schemeClr val="bg1">
                    <a:lumMod val="50000"/>
                  </a:schemeClr>
                </a:solidFill>
                <a:effectLst/>
                <a:latin typeface="Georgia" panose="02040502050405020303" pitchFamily="18" charset="0"/>
                <a:ea typeface="Times New Roman" panose="02020603050405020304" pitchFamily="18" charset="0"/>
                <a:cs typeface="Tahoma" panose="020B0604030504040204" pitchFamily="34" charset="0"/>
              </a:rPr>
              <a:t>Please number all boxes.  </a:t>
            </a:r>
            <a:endParaRPr kumimoji="0" lang="en-US" altLang="en-US" sz="600" b="0" i="0" u="none" strike="noStrike" cap="none" normalizeH="0" baseline="0" dirty="0" smtClean="0">
              <a:ln>
                <a:noFill/>
              </a:ln>
              <a:solidFill>
                <a:schemeClr val="bg1">
                  <a:lumMod val="50000"/>
                </a:schemeClr>
              </a:solidFill>
              <a:effectLst/>
              <a:latin typeface="Georgia" panose="02040502050405020303" pitchFamily="18" charset="0"/>
            </a:endParaRPr>
          </a:p>
          <a:p>
            <a:pPr marL="0" marR="0" lvl="0" indent="0" defTabSz="914400" rtl="0" eaLnBrk="0" fontAlgn="base" latinLnBrk="0" hangingPunct="0">
              <a:lnSpc>
                <a:spcPct val="100000"/>
              </a:lnSpc>
              <a:spcBef>
                <a:spcPct val="0"/>
              </a:spcBef>
              <a:spcAft>
                <a:spcPct val="0"/>
              </a:spcAft>
              <a:buClrTx/>
              <a:buSzTx/>
              <a:buFontTx/>
              <a:buChar char="•"/>
              <a:tabLst>
                <a:tab pos="228600" algn="l"/>
              </a:tabLst>
            </a:pPr>
            <a:r>
              <a:rPr kumimoji="0" lang="en-US" altLang="en-US" sz="1000" b="0" i="0" u="none" strike="noStrike" cap="none" normalizeH="0" baseline="0" dirty="0" smtClean="0">
                <a:ln>
                  <a:noFill/>
                </a:ln>
                <a:solidFill>
                  <a:schemeClr val="bg1">
                    <a:lumMod val="50000"/>
                  </a:schemeClr>
                </a:solidFill>
                <a:effectLst/>
                <a:latin typeface="Georgia" panose="02040502050405020303" pitchFamily="18" charset="0"/>
                <a:ea typeface="Times New Roman" panose="02020603050405020304" pitchFamily="18" charset="0"/>
                <a:cs typeface="Tahoma" panose="020B0604030504040204" pitchFamily="34" charset="0"/>
              </a:rPr>
              <a:t>All outgoing packages must be packed and clearly labeled prior to shipping.  </a:t>
            </a:r>
            <a:endParaRPr kumimoji="0" lang="en-US" altLang="en-US" sz="600" b="0" i="0" u="none" strike="noStrike" cap="none" normalizeH="0" baseline="0" dirty="0" smtClean="0">
              <a:ln>
                <a:noFill/>
              </a:ln>
              <a:solidFill>
                <a:schemeClr val="bg1">
                  <a:lumMod val="50000"/>
                </a:schemeClr>
              </a:solidFill>
              <a:effectLst/>
              <a:latin typeface="Georgia" panose="02040502050405020303"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28600" algn="l"/>
              </a:tabLst>
            </a:pPr>
            <a:endParaRPr kumimoji="0" lang="en-US" altLang="en-US" sz="1000" b="1" i="0" u="sng" strike="noStrike" cap="none" normalizeH="0" baseline="0" dirty="0" smtClean="0">
              <a:ln>
                <a:noFill/>
              </a:ln>
              <a:solidFill>
                <a:schemeClr val="bg1">
                  <a:lumMod val="50000"/>
                </a:schemeClr>
              </a:solidFill>
              <a:effectLst/>
              <a:latin typeface="Georgia" panose="02040502050405020303" pitchFamily="18" charset="0"/>
              <a:cs typeface="Tahoma" panose="020B060403050404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28600" algn="l"/>
              </a:tabLst>
            </a:pPr>
            <a:r>
              <a:rPr kumimoji="0" lang="en-US" altLang="en-US" sz="1000" b="1" i="0" u="sng" strike="noStrike" cap="none" normalizeH="0" baseline="0" dirty="0" smtClean="0">
                <a:ln>
                  <a:noFill/>
                </a:ln>
                <a:solidFill>
                  <a:schemeClr val="bg1">
                    <a:lumMod val="50000"/>
                  </a:schemeClr>
                </a:solidFill>
                <a:effectLst/>
                <a:latin typeface="Georgia" panose="02040502050405020303" pitchFamily="18" charset="0"/>
                <a:cs typeface="Tahoma" panose="020B0604030504040204" pitchFamily="34" charset="0"/>
              </a:rPr>
              <a:t>HOTEL ADDRESS</a:t>
            </a:r>
            <a:endParaRPr kumimoji="0" lang="en-US" altLang="en-US" sz="1000" b="1" i="0" u="sng" strike="noStrike" cap="none" normalizeH="0" baseline="0" dirty="0" smtClean="0">
              <a:ln>
                <a:noFill/>
              </a:ln>
              <a:solidFill>
                <a:schemeClr val="bg1">
                  <a:lumMod val="50000"/>
                </a:schemeClr>
              </a:solidFill>
              <a:effectLst/>
              <a:latin typeface="Georgia" panose="02040502050405020303"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28600" algn="l"/>
              </a:tabLst>
            </a:pPr>
            <a:r>
              <a:rPr kumimoji="0" lang="en-US" altLang="en-US" sz="1000" b="0" i="0" u="none" strike="noStrike" cap="none" normalizeH="0" baseline="0" dirty="0" smtClean="0">
                <a:ln>
                  <a:noFill/>
                </a:ln>
                <a:solidFill>
                  <a:schemeClr val="bg1">
                    <a:lumMod val="50000"/>
                  </a:schemeClr>
                </a:solidFill>
                <a:effectLst/>
                <a:latin typeface="Georgia" panose="02040502050405020303" pitchFamily="18" charset="0"/>
                <a:ea typeface="Times New Roman" panose="02020603050405020304" pitchFamily="18" charset="0"/>
                <a:cs typeface="Tahoma" panose="020B0604030504040204" pitchFamily="34" charset="0"/>
              </a:rPr>
              <a:t>Westin Galleria Dallas</a:t>
            </a:r>
            <a:endParaRPr kumimoji="0" lang="en-US" altLang="en-US" sz="600" b="0" i="0" u="none" strike="noStrike" cap="none" normalizeH="0" baseline="0" dirty="0" smtClean="0">
              <a:ln>
                <a:noFill/>
              </a:ln>
              <a:solidFill>
                <a:schemeClr val="bg1">
                  <a:lumMod val="50000"/>
                </a:schemeClr>
              </a:solidFill>
              <a:effectLst/>
              <a:latin typeface="Georgia" panose="02040502050405020303"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28600" algn="l"/>
              </a:tabLst>
            </a:pPr>
            <a:r>
              <a:rPr kumimoji="0" lang="en-US" altLang="en-US" sz="1000" b="0" i="0" u="none" strike="noStrike" cap="none" normalizeH="0" baseline="0" dirty="0" smtClean="0">
                <a:ln>
                  <a:noFill/>
                </a:ln>
                <a:solidFill>
                  <a:schemeClr val="bg1">
                    <a:lumMod val="50000"/>
                  </a:schemeClr>
                </a:solidFill>
                <a:effectLst/>
                <a:latin typeface="Georgia" panose="02040502050405020303" pitchFamily="18" charset="0"/>
                <a:ea typeface="Times New Roman" panose="02020603050405020304" pitchFamily="18" charset="0"/>
                <a:cs typeface="Tahoma" panose="020B0604030504040204" pitchFamily="34" charset="0"/>
              </a:rPr>
              <a:t>13340 Dallas Parkway</a:t>
            </a:r>
            <a:endParaRPr kumimoji="0" lang="en-US" altLang="en-US" sz="600" b="0" i="0" u="none" strike="noStrike" cap="none" normalizeH="0" baseline="0" dirty="0" smtClean="0">
              <a:ln>
                <a:noFill/>
              </a:ln>
              <a:solidFill>
                <a:schemeClr val="bg1">
                  <a:lumMod val="50000"/>
                </a:schemeClr>
              </a:solidFill>
              <a:effectLst/>
              <a:latin typeface="Georgia" panose="02040502050405020303"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28600" algn="l"/>
              </a:tabLst>
            </a:pPr>
            <a:r>
              <a:rPr kumimoji="0" lang="en-US" altLang="en-US" sz="1000" b="0" i="0" u="none" strike="noStrike" cap="none" normalizeH="0" baseline="0" dirty="0" smtClean="0">
                <a:ln>
                  <a:noFill/>
                </a:ln>
                <a:solidFill>
                  <a:schemeClr val="bg1">
                    <a:lumMod val="50000"/>
                  </a:schemeClr>
                </a:solidFill>
                <a:effectLst/>
                <a:latin typeface="Georgia" panose="02040502050405020303" pitchFamily="18" charset="0"/>
                <a:ea typeface="Times New Roman" panose="02020603050405020304" pitchFamily="18" charset="0"/>
                <a:cs typeface="Tahoma" panose="020B0604030504040204" pitchFamily="34" charset="0"/>
              </a:rPr>
              <a:t>Dallas, TX 75240</a:t>
            </a:r>
          </a:p>
          <a:p>
            <a:pPr marL="0" marR="0" lvl="0" indent="0" algn="ctr" defTabSz="914400" rtl="0" eaLnBrk="0" fontAlgn="base" latinLnBrk="0" hangingPunct="0">
              <a:lnSpc>
                <a:spcPct val="100000"/>
              </a:lnSpc>
              <a:spcBef>
                <a:spcPct val="0"/>
              </a:spcBef>
              <a:spcAft>
                <a:spcPct val="0"/>
              </a:spcAft>
              <a:buClrTx/>
              <a:buSzTx/>
              <a:buFontTx/>
              <a:buNone/>
              <a:tabLst>
                <a:tab pos="228600" algn="l"/>
              </a:tabLst>
            </a:pPr>
            <a:endParaRPr lang="en-US" altLang="en-US" sz="1000" dirty="0">
              <a:solidFill>
                <a:schemeClr val="bg1">
                  <a:lumMod val="50000"/>
                </a:schemeClr>
              </a:solidFill>
              <a:latin typeface="Georgia" panose="02040502050405020303" pitchFamily="18" charset="0"/>
              <a:cs typeface="Tahoma" panose="020B060403050404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28600" algn="l"/>
              </a:tabLst>
            </a:pPr>
            <a:r>
              <a:rPr kumimoji="0" lang="en-US" altLang="en-US" sz="1000" b="1" i="1" u="none" strike="noStrike" cap="none" normalizeH="0" baseline="0" dirty="0" smtClean="0">
                <a:ln>
                  <a:noFill/>
                </a:ln>
                <a:solidFill>
                  <a:schemeClr val="bg1">
                    <a:lumMod val="50000"/>
                  </a:schemeClr>
                </a:solidFill>
                <a:effectLst/>
                <a:latin typeface="Georgia" panose="02040502050405020303" pitchFamily="18" charset="0"/>
                <a:cs typeface="Tahoma" panose="020B0604030504040204" pitchFamily="34" charset="0"/>
              </a:rPr>
              <a:t>Contact </a:t>
            </a:r>
            <a:r>
              <a:rPr lang="en-US" altLang="en-US" sz="1000" b="1" i="1" dirty="0" smtClean="0">
                <a:solidFill>
                  <a:schemeClr val="bg1">
                    <a:lumMod val="50000"/>
                  </a:schemeClr>
                </a:solidFill>
                <a:latin typeface="Georgia" panose="02040502050405020303" pitchFamily="18" charset="0"/>
                <a:cs typeface="Tahoma" panose="020B0604030504040204" pitchFamily="34" charset="0"/>
              </a:rPr>
              <a:t>Stacie Escobar  </a:t>
            </a:r>
            <a:r>
              <a:rPr lang="en-US" altLang="en-US" sz="1000" b="1" i="1" dirty="0" smtClean="0">
                <a:solidFill>
                  <a:schemeClr val="bg1">
                    <a:lumMod val="50000"/>
                  </a:schemeClr>
                </a:solidFill>
                <a:latin typeface="Georgia" panose="02040502050405020303" pitchFamily="18" charset="0"/>
                <a:cs typeface="Tahoma" panose="020B0604030504040204" pitchFamily="34" charset="0"/>
                <a:hlinkClick r:id="rId2"/>
              </a:rPr>
              <a:t>Stacie.Escobar@westin.com</a:t>
            </a:r>
            <a:r>
              <a:rPr lang="en-US" altLang="en-US" sz="1000" b="1" i="1" dirty="0" smtClean="0">
                <a:solidFill>
                  <a:schemeClr val="bg1">
                    <a:lumMod val="50000"/>
                  </a:schemeClr>
                </a:solidFill>
                <a:latin typeface="Georgia" panose="02040502050405020303" pitchFamily="18" charset="0"/>
                <a:cs typeface="Tahoma" panose="020B0604030504040204" pitchFamily="34" charset="0"/>
              </a:rPr>
              <a:t> </a:t>
            </a:r>
            <a:r>
              <a:rPr kumimoji="0" lang="en-US" altLang="en-US" sz="1000" b="1" i="1" u="none" strike="noStrike" cap="none" normalizeH="0" baseline="0" dirty="0" smtClean="0">
                <a:ln>
                  <a:noFill/>
                </a:ln>
                <a:solidFill>
                  <a:schemeClr val="bg1">
                    <a:lumMod val="50000"/>
                  </a:schemeClr>
                </a:solidFill>
                <a:effectLst/>
                <a:latin typeface="Georgia" panose="02040502050405020303" pitchFamily="18" charset="0"/>
                <a:cs typeface="Tahoma" panose="020B0604030504040204" pitchFamily="34" charset="0"/>
              </a:rPr>
              <a:t>to </a:t>
            </a:r>
            <a:r>
              <a:rPr kumimoji="0" lang="en-US" altLang="en-US" sz="1000" b="1" i="1" u="none" strike="noStrike" cap="none" normalizeH="0" baseline="0" dirty="0" smtClean="0">
                <a:ln>
                  <a:noFill/>
                </a:ln>
                <a:solidFill>
                  <a:schemeClr val="bg1">
                    <a:lumMod val="50000"/>
                  </a:schemeClr>
                </a:solidFill>
                <a:effectLst/>
                <a:latin typeface="Georgia" panose="02040502050405020303" pitchFamily="18" charset="0"/>
                <a:cs typeface="Tahoma" panose="020B0604030504040204" pitchFamily="34" charset="0"/>
              </a:rPr>
              <a:t>receive</a:t>
            </a:r>
            <a:r>
              <a:rPr kumimoji="0" lang="en-US" altLang="en-US" sz="1000" b="1" i="1" u="none" strike="noStrike" cap="none" normalizeH="0" dirty="0" smtClean="0">
                <a:ln>
                  <a:noFill/>
                </a:ln>
                <a:solidFill>
                  <a:schemeClr val="bg1">
                    <a:lumMod val="50000"/>
                  </a:schemeClr>
                </a:solidFill>
                <a:effectLst/>
                <a:latin typeface="Georgia" panose="02040502050405020303" pitchFamily="18" charset="0"/>
                <a:cs typeface="Tahoma" panose="020B0604030504040204" pitchFamily="34" charset="0"/>
              </a:rPr>
              <a:t> a credit card authorization link</a:t>
            </a:r>
            <a:endParaRPr kumimoji="0" lang="en-US" altLang="en-US" sz="600" b="1" i="1" u="none" strike="noStrike" cap="none" normalizeH="0" baseline="0" dirty="0" smtClean="0">
              <a:ln>
                <a:noFill/>
              </a:ln>
              <a:solidFill>
                <a:schemeClr val="bg1">
                  <a:lumMod val="50000"/>
                </a:schemeClr>
              </a:solidFill>
              <a:effectLst/>
              <a:latin typeface="Georgia" panose="02040502050405020303"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28600" algn="l"/>
              </a:tabLst>
            </a:pPr>
            <a:endParaRPr kumimoji="0" lang="en-US" altLang="en-US" sz="1000" b="1" i="0" u="sng" strike="noStrike" cap="none" normalizeH="0" baseline="0" dirty="0" smtClean="0">
              <a:ln>
                <a:noFill/>
              </a:ln>
              <a:solidFill>
                <a:schemeClr val="bg1">
                  <a:lumMod val="50000"/>
                </a:schemeClr>
              </a:solidFill>
              <a:effectLst/>
              <a:latin typeface="Georgia" panose="02040502050405020303" pitchFamily="18" charset="0"/>
              <a:ea typeface="Times New Roman" panose="02020603050405020304" pitchFamily="18" charset="0"/>
              <a:cs typeface="Tahoma" panose="020B060403050404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28600" algn="l"/>
              </a:tabLst>
            </a:pPr>
            <a:r>
              <a:rPr kumimoji="0" lang="en-US" altLang="en-US" sz="1000" b="1" i="0" u="sng" strike="noStrike" cap="none" normalizeH="0" baseline="0" dirty="0" smtClean="0">
                <a:ln>
                  <a:noFill/>
                </a:ln>
                <a:solidFill>
                  <a:schemeClr val="bg1">
                    <a:lumMod val="50000"/>
                  </a:schemeClr>
                </a:solidFill>
                <a:effectLst/>
                <a:latin typeface="Georgia" panose="02040502050405020303" pitchFamily="18" charset="0"/>
                <a:ea typeface="Times New Roman" panose="02020603050405020304" pitchFamily="18" charset="0"/>
                <a:cs typeface="Tahoma" panose="020B0604030504040204" pitchFamily="34" charset="0"/>
              </a:rPr>
              <a:t>PRICING</a:t>
            </a:r>
            <a:endParaRPr kumimoji="0" lang="en-US" altLang="en-US" sz="600" b="0" i="0" u="none" strike="noStrike" cap="none" normalizeH="0" baseline="0" dirty="0" smtClean="0">
              <a:ln>
                <a:noFill/>
              </a:ln>
              <a:solidFill>
                <a:schemeClr val="bg1">
                  <a:lumMod val="50000"/>
                </a:schemeClr>
              </a:solidFill>
              <a:effectLst/>
              <a:latin typeface="Georgia" panose="02040502050405020303" pitchFamily="18" charset="0"/>
            </a:endParaRPr>
          </a:p>
        </p:txBody>
      </p:sp>
      <p:sp>
        <p:nvSpPr>
          <p:cNvPr id="8" name="Rectangle 7"/>
          <p:cNvSpPr/>
          <p:nvPr/>
        </p:nvSpPr>
        <p:spPr>
          <a:xfrm>
            <a:off x="189316" y="6017926"/>
            <a:ext cx="8495608" cy="369332"/>
          </a:xfrm>
          <a:prstGeom prst="rect">
            <a:avLst/>
          </a:prstGeom>
        </p:spPr>
        <p:txBody>
          <a:bodyPr wrap="square">
            <a:spAutoFit/>
          </a:bodyPr>
          <a:lstStyle/>
          <a:p>
            <a:pPr lvl="0" algn="ctr" defTabSz="914400" eaLnBrk="0" fontAlgn="base" hangingPunct="0">
              <a:spcBef>
                <a:spcPct val="0"/>
              </a:spcBef>
              <a:spcAft>
                <a:spcPct val="0"/>
              </a:spcAft>
              <a:tabLst>
                <a:tab pos="228600" algn="l"/>
              </a:tabLst>
            </a:pPr>
            <a:r>
              <a:rPr lang="en-US" altLang="en-US" dirty="0">
                <a:solidFill>
                  <a:schemeClr val="bg1">
                    <a:lumMod val="50000"/>
                  </a:schemeClr>
                </a:solidFill>
                <a:latin typeface="Georgia" panose="02040502050405020303" pitchFamily="18" charset="0"/>
                <a:ea typeface="Times New Roman" panose="02020603050405020304" pitchFamily="18" charset="0"/>
                <a:cs typeface="Tahoma" panose="020B0604030504040204" pitchFamily="34" charset="0"/>
              </a:rPr>
              <a:t>**Details below MUST be included on ALL boxes to ensure they can be located**</a:t>
            </a:r>
            <a:endParaRPr lang="en-US" altLang="en-US" sz="4000" dirty="0">
              <a:solidFill>
                <a:schemeClr val="bg1">
                  <a:lumMod val="50000"/>
                </a:schemeClr>
              </a:solidFill>
              <a:latin typeface="Georgia" panose="02040502050405020303" pitchFamily="18"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28347" y="661591"/>
            <a:ext cx="1276697" cy="1276697"/>
          </a:xfrm>
          <a:prstGeom prst="rect">
            <a:avLst/>
          </a:prstGeom>
        </p:spPr>
      </p:pic>
    </p:spTree>
    <p:extLst>
      <p:ext uri="{BB962C8B-B14F-4D97-AF65-F5344CB8AC3E}">
        <p14:creationId xmlns:p14="http://schemas.microsoft.com/office/powerpoint/2010/main" val="2199192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4971BB6-1E3E-4357-BA67-16A58EFA7BA6}" type="slidenum">
              <a:rPr lang="en-US" smtClean="0"/>
              <a:pPr/>
              <a:t>2</a:t>
            </a:fld>
            <a:endParaRPr lang="en-US"/>
          </a:p>
        </p:txBody>
      </p:sp>
      <p:sp>
        <p:nvSpPr>
          <p:cNvPr id="3" name="Title 2"/>
          <p:cNvSpPr>
            <a:spLocks noGrp="1"/>
          </p:cNvSpPr>
          <p:nvPr>
            <p:ph type="title"/>
          </p:nvPr>
        </p:nvSpPr>
        <p:spPr/>
        <p:txBody>
          <a:bodyPr/>
          <a:lstStyle/>
          <a:p>
            <a:r>
              <a:rPr lang="en-US" dirty="0" smtClean="0"/>
              <a:t>EXHIBITOR Package Label</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52420701"/>
              </p:ext>
            </p:extLst>
          </p:nvPr>
        </p:nvGraphicFramePr>
        <p:xfrm>
          <a:off x="583911" y="2346283"/>
          <a:ext cx="7555230" cy="2739898"/>
        </p:xfrm>
        <a:graphic>
          <a:graphicData uri="http://schemas.openxmlformats.org/drawingml/2006/table">
            <a:tbl>
              <a:tblPr firstRow="1" firstCol="1" bandRow="1">
                <a:tableStyleId>{073A0DAA-6AF3-43AB-8588-CEC1D06C72B9}</a:tableStyleId>
              </a:tblPr>
              <a:tblGrid>
                <a:gridCol w="2283980">
                  <a:extLst>
                    <a:ext uri="{9D8B030D-6E8A-4147-A177-3AD203B41FA5}">
                      <a16:colId xmlns:a16="http://schemas.microsoft.com/office/drawing/2014/main" val="1446059828"/>
                    </a:ext>
                  </a:extLst>
                </a:gridCol>
                <a:gridCol w="5271250">
                  <a:extLst>
                    <a:ext uri="{9D8B030D-6E8A-4147-A177-3AD203B41FA5}">
                      <a16:colId xmlns:a16="http://schemas.microsoft.com/office/drawing/2014/main" val="1275726847"/>
                    </a:ext>
                  </a:extLst>
                </a:gridCol>
              </a:tblGrid>
              <a:tr h="0">
                <a:tc>
                  <a:txBody>
                    <a:bodyPr/>
                    <a:lstStyle/>
                    <a:p>
                      <a:pPr marL="0" marR="0" algn="ctr">
                        <a:lnSpc>
                          <a:spcPct val="107000"/>
                        </a:lnSpc>
                        <a:spcBef>
                          <a:spcPts val="0"/>
                        </a:spcBef>
                        <a:spcAft>
                          <a:spcPts val="0"/>
                        </a:spcAft>
                      </a:pPr>
                      <a:r>
                        <a:rPr lang="en-US" sz="1400" b="0" dirty="0">
                          <a:effectLst/>
                          <a:latin typeface="Georgia" panose="02040502050405020303" pitchFamily="18" charset="0"/>
                        </a:rPr>
                        <a:t>Dates of Meeting</a:t>
                      </a:r>
                      <a:endParaRPr lang="en-US" sz="2800" b="0" dirty="0">
                        <a:effectLst/>
                        <a:latin typeface="Georgia" panose="020405020504050203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dirty="0">
                          <a:effectLst/>
                        </a:rPr>
                        <a:t> </a:t>
                      </a:r>
                      <a:endParaRPr lang="en-US" sz="2500" dirty="0">
                        <a:effectLst/>
                      </a:endParaRPr>
                    </a:p>
                    <a:p>
                      <a:pPr marL="0" marR="0" algn="ctr">
                        <a:lnSpc>
                          <a:spcPct val="107000"/>
                        </a:lnSpc>
                        <a:spcBef>
                          <a:spcPts val="0"/>
                        </a:spcBef>
                        <a:spcAft>
                          <a:spcPts val="0"/>
                        </a:spcAft>
                      </a:pPr>
                      <a:r>
                        <a:rPr lang="en-US" sz="1200" dirty="0">
                          <a:effectLst/>
                        </a:rPr>
                        <a:t> </a:t>
                      </a:r>
                      <a:endParaRPr lang="en-US" sz="25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21391268"/>
                  </a:ext>
                </a:extLst>
              </a:tr>
              <a:tr h="0">
                <a:tc>
                  <a:txBody>
                    <a:bodyPr/>
                    <a:lstStyle/>
                    <a:p>
                      <a:pPr marL="0" marR="0" algn="ctr">
                        <a:lnSpc>
                          <a:spcPct val="107000"/>
                        </a:lnSpc>
                        <a:spcBef>
                          <a:spcPts val="0"/>
                        </a:spcBef>
                        <a:spcAft>
                          <a:spcPts val="0"/>
                        </a:spcAft>
                      </a:pPr>
                      <a:r>
                        <a:rPr lang="en-US" sz="1400" b="0" dirty="0">
                          <a:effectLst/>
                          <a:latin typeface="Georgia" panose="02040502050405020303" pitchFamily="18" charset="0"/>
                        </a:rPr>
                        <a:t>Meeting Name</a:t>
                      </a:r>
                      <a:endParaRPr lang="en-US" sz="2800" b="0" dirty="0">
                        <a:effectLst/>
                        <a:latin typeface="Georgia" panose="020405020504050203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dirty="0">
                          <a:effectLst/>
                        </a:rPr>
                        <a:t> </a:t>
                      </a:r>
                      <a:endParaRPr lang="en-US" sz="2500" dirty="0">
                        <a:effectLst/>
                      </a:endParaRPr>
                    </a:p>
                    <a:p>
                      <a:pPr marL="0" marR="0" algn="ctr">
                        <a:lnSpc>
                          <a:spcPct val="107000"/>
                        </a:lnSpc>
                        <a:spcBef>
                          <a:spcPts val="0"/>
                        </a:spcBef>
                        <a:spcAft>
                          <a:spcPts val="0"/>
                        </a:spcAft>
                      </a:pPr>
                      <a:r>
                        <a:rPr lang="en-US" sz="1200" dirty="0">
                          <a:effectLst/>
                        </a:rPr>
                        <a:t> </a:t>
                      </a:r>
                      <a:endParaRPr lang="en-US" sz="25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3858362"/>
                  </a:ext>
                </a:extLst>
              </a:tr>
              <a:tr h="0">
                <a:tc>
                  <a:txBody>
                    <a:bodyPr/>
                    <a:lstStyle/>
                    <a:p>
                      <a:pPr marL="0" marR="0" algn="ctr">
                        <a:lnSpc>
                          <a:spcPct val="107000"/>
                        </a:lnSpc>
                        <a:spcBef>
                          <a:spcPts val="0"/>
                        </a:spcBef>
                        <a:spcAft>
                          <a:spcPts val="0"/>
                        </a:spcAft>
                      </a:pPr>
                      <a:r>
                        <a:rPr lang="en-US" sz="1400" b="0" dirty="0">
                          <a:effectLst/>
                          <a:latin typeface="Georgia" panose="02040502050405020303" pitchFamily="18" charset="0"/>
                        </a:rPr>
                        <a:t>Company Name</a:t>
                      </a:r>
                      <a:endParaRPr lang="en-US" sz="2800" b="0" dirty="0">
                        <a:effectLst/>
                        <a:latin typeface="Georgia" panose="020405020504050203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dirty="0">
                          <a:effectLst/>
                        </a:rPr>
                        <a:t> </a:t>
                      </a:r>
                      <a:endParaRPr lang="en-US" sz="2500" dirty="0">
                        <a:effectLst/>
                      </a:endParaRPr>
                    </a:p>
                    <a:p>
                      <a:pPr marL="0" marR="0" algn="ctr">
                        <a:lnSpc>
                          <a:spcPct val="107000"/>
                        </a:lnSpc>
                        <a:spcBef>
                          <a:spcPts val="0"/>
                        </a:spcBef>
                        <a:spcAft>
                          <a:spcPts val="0"/>
                        </a:spcAft>
                      </a:pPr>
                      <a:r>
                        <a:rPr lang="en-US" sz="1200" dirty="0">
                          <a:effectLst/>
                        </a:rPr>
                        <a:t> </a:t>
                      </a:r>
                      <a:endParaRPr lang="en-US" sz="25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86934095"/>
                  </a:ext>
                </a:extLst>
              </a:tr>
              <a:tr h="0">
                <a:tc>
                  <a:txBody>
                    <a:bodyPr/>
                    <a:lstStyle/>
                    <a:p>
                      <a:pPr marL="0" marR="0" algn="ctr">
                        <a:lnSpc>
                          <a:spcPct val="107000"/>
                        </a:lnSpc>
                        <a:spcBef>
                          <a:spcPts val="0"/>
                        </a:spcBef>
                        <a:spcAft>
                          <a:spcPts val="0"/>
                        </a:spcAft>
                      </a:pPr>
                      <a:r>
                        <a:rPr lang="en-US" sz="1400" b="0" dirty="0" smtClean="0">
                          <a:effectLst/>
                          <a:latin typeface="Georgia" panose="02040502050405020303" pitchFamily="18" charset="0"/>
                        </a:rPr>
                        <a:t>Booth #</a:t>
                      </a:r>
                      <a:endParaRPr lang="en-US" sz="2800" b="0" dirty="0">
                        <a:effectLst/>
                        <a:latin typeface="Georgia" panose="020405020504050203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dirty="0">
                          <a:effectLst/>
                        </a:rPr>
                        <a:t> </a:t>
                      </a:r>
                      <a:endParaRPr lang="en-US" sz="2500" dirty="0">
                        <a:effectLst/>
                      </a:endParaRPr>
                    </a:p>
                    <a:p>
                      <a:pPr marL="0" marR="0" algn="ctr">
                        <a:lnSpc>
                          <a:spcPct val="107000"/>
                        </a:lnSpc>
                        <a:spcBef>
                          <a:spcPts val="0"/>
                        </a:spcBef>
                        <a:spcAft>
                          <a:spcPts val="0"/>
                        </a:spcAft>
                      </a:pPr>
                      <a:r>
                        <a:rPr lang="en-US" sz="1200" dirty="0">
                          <a:effectLst/>
                        </a:rPr>
                        <a:t> </a:t>
                      </a:r>
                      <a:endParaRPr lang="en-US" sz="25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91020319"/>
                  </a:ext>
                </a:extLst>
              </a:tr>
              <a:tr h="0">
                <a:tc>
                  <a:txBody>
                    <a:bodyPr/>
                    <a:lstStyle/>
                    <a:p>
                      <a:pPr marL="0" marR="0" algn="ctr">
                        <a:lnSpc>
                          <a:spcPct val="107000"/>
                        </a:lnSpc>
                        <a:spcBef>
                          <a:spcPts val="0"/>
                        </a:spcBef>
                        <a:spcAft>
                          <a:spcPts val="0"/>
                        </a:spcAft>
                      </a:pPr>
                      <a:r>
                        <a:rPr lang="en-US" sz="1400" b="0" dirty="0">
                          <a:effectLst/>
                          <a:latin typeface="Georgia" panose="02040502050405020303" pitchFamily="18" charset="0"/>
                        </a:rPr>
                        <a:t>On-Site Contact</a:t>
                      </a:r>
                      <a:endParaRPr lang="en-US" sz="2800" b="0" dirty="0">
                        <a:effectLst/>
                        <a:latin typeface="Georgia" panose="020405020504050203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dirty="0">
                          <a:effectLst/>
                        </a:rPr>
                        <a:t> </a:t>
                      </a:r>
                      <a:endParaRPr lang="en-US" sz="2500" dirty="0">
                        <a:effectLst/>
                      </a:endParaRPr>
                    </a:p>
                    <a:p>
                      <a:pPr marL="0" marR="0" algn="ctr">
                        <a:lnSpc>
                          <a:spcPct val="107000"/>
                        </a:lnSpc>
                        <a:spcBef>
                          <a:spcPts val="0"/>
                        </a:spcBef>
                        <a:spcAft>
                          <a:spcPts val="0"/>
                        </a:spcAft>
                      </a:pPr>
                      <a:r>
                        <a:rPr lang="en-US" sz="1200" dirty="0">
                          <a:effectLst/>
                        </a:rPr>
                        <a:t> </a:t>
                      </a:r>
                      <a:endParaRPr lang="en-US" sz="25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28949983"/>
                  </a:ext>
                </a:extLst>
              </a:tr>
              <a:tr h="0">
                <a:tc>
                  <a:txBody>
                    <a:bodyPr/>
                    <a:lstStyle/>
                    <a:p>
                      <a:pPr marL="0" marR="0" algn="ctr">
                        <a:lnSpc>
                          <a:spcPct val="107000"/>
                        </a:lnSpc>
                        <a:spcBef>
                          <a:spcPts val="0"/>
                        </a:spcBef>
                        <a:spcAft>
                          <a:spcPts val="0"/>
                        </a:spcAft>
                      </a:pPr>
                      <a:r>
                        <a:rPr lang="en-US" sz="1400" b="0" dirty="0">
                          <a:effectLst/>
                          <a:latin typeface="Georgia" panose="02040502050405020303" pitchFamily="18" charset="0"/>
                        </a:rPr>
                        <a:t>Hotel Service Contact</a:t>
                      </a:r>
                      <a:endParaRPr lang="en-US" sz="2800" b="0" dirty="0">
                        <a:effectLst/>
                        <a:latin typeface="Georgia" panose="020405020504050203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dirty="0">
                          <a:effectLst/>
                        </a:rPr>
                        <a:t> </a:t>
                      </a:r>
                      <a:endParaRPr lang="en-US" sz="2500" dirty="0">
                        <a:effectLst/>
                      </a:endParaRPr>
                    </a:p>
                    <a:p>
                      <a:pPr marL="0" marR="0" algn="ctr">
                        <a:lnSpc>
                          <a:spcPct val="107000"/>
                        </a:lnSpc>
                        <a:spcBef>
                          <a:spcPts val="0"/>
                        </a:spcBef>
                        <a:spcAft>
                          <a:spcPts val="0"/>
                        </a:spcAft>
                      </a:pPr>
                      <a:r>
                        <a:rPr lang="en-US" sz="1200" dirty="0">
                          <a:effectLst/>
                        </a:rPr>
                        <a:t> </a:t>
                      </a:r>
                      <a:endParaRPr lang="en-US" sz="25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46962896"/>
                  </a:ext>
                </a:extLst>
              </a:tr>
              <a:tr h="0">
                <a:tc>
                  <a:txBody>
                    <a:bodyPr/>
                    <a:lstStyle/>
                    <a:p>
                      <a:pPr marL="0" marR="0" algn="ctr">
                        <a:lnSpc>
                          <a:spcPct val="107000"/>
                        </a:lnSpc>
                        <a:spcBef>
                          <a:spcPts val="0"/>
                        </a:spcBef>
                        <a:spcAft>
                          <a:spcPts val="0"/>
                        </a:spcAft>
                      </a:pPr>
                      <a:r>
                        <a:rPr lang="en-US" sz="1400" b="0" dirty="0">
                          <a:effectLst/>
                          <a:latin typeface="Georgia" panose="02040502050405020303" pitchFamily="18" charset="0"/>
                        </a:rPr>
                        <a:t>Total # of Boxes</a:t>
                      </a:r>
                      <a:endParaRPr lang="en-US" sz="2800" b="0" dirty="0">
                        <a:effectLst/>
                        <a:latin typeface="Georgia" panose="020405020504050203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dirty="0">
                          <a:effectLst/>
                        </a:rPr>
                        <a:t> </a:t>
                      </a:r>
                      <a:endParaRPr lang="en-US" sz="2500" dirty="0">
                        <a:effectLst/>
                      </a:endParaRPr>
                    </a:p>
                    <a:p>
                      <a:pPr marL="0" marR="0" algn="ctr">
                        <a:lnSpc>
                          <a:spcPct val="107000"/>
                        </a:lnSpc>
                        <a:spcBef>
                          <a:spcPts val="0"/>
                        </a:spcBef>
                        <a:spcAft>
                          <a:spcPts val="0"/>
                        </a:spcAft>
                      </a:pPr>
                      <a:r>
                        <a:rPr lang="en-US" sz="1200" dirty="0">
                          <a:effectLst/>
                        </a:rPr>
                        <a:t> </a:t>
                      </a:r>
                      <a:endParaRPr lang="en-US" sz="25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30280937"/>
                  </a:ext>
                </a:extLst>
              </a:tr>
            </a:tbl>
          </a:graphicData>
        </a:graphic>
      </p:graphicFrame>
      <p:sp>
        <p:nvSpPr>
          <p:cNvPr id="9" name="Rectangle 8"/>
          <p:cNvSpPr/>
          <p:nvPr/>
        </p:nvSpPr>
        <p:spPr>
          <a:xfrm>
            <a:off x="2666154" y="5161254"/>
            <a:ext cx="3562193" cy="461665"/>
          </a:xfrm>
          <a:prstGeom prst="rect">
            <a:avLst/>
          </a:prstGeom>
        </p:spPr>
        <p:txBody>
          <a:bodyPr wrap="none">
            <a:spAutoFit/>
          </a:bodyPr>
          <a:lstStyle/>
          <a:p>
            <a:pPr algn="ctr"/>
            <a:r>
              <a:rPr lang="en-US" sz="2400" dirty="0">
                <a:solidFill>
                  <a:schemeClr val="bg1">
                    <a:lumMod val="50000"/>
                  </a:schemeClr>
                </a:solidFill>
                <a:latin typeface="Georgia" panose="02040502050405020303" pitchFamily="18" charset="0"/>
                <a:ea typeface="Times New Roman" panose="02020603050405020304" pitchFamily="18" charset="0"/>
                <a:cs typeface="Times New Roman" panose="02020603050405020304" pitchFamily="18" charset="0"/>
              </a:rPr>
              <a:t>Box ______ of ______</a:t>
            </a:r>
            <a:endParaRPr lang="en-US" sz="2400" dirty="0">
              <a:solidFill>
                <a:schemeClr val="bg1">
                  <a:lumMod val="50000"/>
                </a:schemeClr>
              </a:solidFill>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8347" y="661591"/>
            <a:ext cx="1276697" cy="1276697"/>
          </a:xfrm>
          <a:prstGeom prst="rect">
            <a:avLst/>
          </a:prstGeom>
        </p:spPr>
      </p:pic>
    </p:spTree>
    <p:extLst>
      <p:ext uri="{BB962C8B-B14F-4D97-AF65-F5344CB8AC3E}">
        <p14:creationId xmlns:p14="http://schemas.microsoft.com/office/powerpoint/2010/main" val="2930215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theme/theme1.xml><?xml version="1.0" encoding="utf-8"?>
<a:theme xmlns:a="http://schemas.openxmlformats.org/drawingml/2006/main" name="New Starwood Theme">
  <a:themeElements>
    <a:clrScheme name="Custom 36">
      <a:dk1>
        <a:srgbClr val="FFFFFF"/>
      </a:dk1>
      <a:lt1>
        <a:srgbClr val="404347"/>
      </a:lt1>
      <a:dk2>
        <a:srgbClr val="FFFFFF"/>
      </a:dk2>
      <a:lt2>
        <a:srgbClr val="404347"/>
      </a:lt2>
      <a:accent1>
        <a:srgbClr val="958C89"/>
      </a:accent1>
      <a:accent2>
        <a:srgbClr val="B9D6C6"/>
      </a:accent2>
      <a:accent3>
        <a:srgbClr val="FEFE6B"/>
      </a:accent3>
      <a:accent4>
        <a:srgbClr val="A36359"/>
      </a:accent4>
      <a:accent5>
        <a:srgbClr val="3B5449"/>
      </a:accent5>
      <a:accent6>
        <a:srgbClr val="000000"/>
      </a:accent6>
      <a:hlink>
        <a:srgbClr val="B9D5C6"/>
      </a:hlink>
      <a:folHlink>
        <a:srgbClr val="958C89"/>
      </a:folHlink>
    </a:clrScheme>
    <a:fontScheme name="2015 Westin Brand Fonts">
      <a:majorFont>
        <a:latin typeface="FreightDisp Pro Medium"/>
        <a:ea typeface=""/>
        <a:cs typeface=""/>
      </a:majorFont>
      <a:minorFont>
        <a:latin typeface="Graphik Starwoo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dirty="0" err="1" smtClean="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4731</TotalTime>
  <Words>233</Words>
  <Application>Microsoft Office PowerPoint</Application>
  <PresentationFormat>On-screen Show (4:3)</PresentationFormat>
  <Paragraphs>58</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Georgia</vt:lpstr>
      <vt:lpstr>Graphik Starwood</vt:lpstr>
      <vt:lpstr>Lucida Grande</vt:lpstr>
      <vt:lpstr>Tahoma</vt:lpstr>
      <vt:lpstr>Times New Roman</vt:lpstr>
      <vt:lpstr>New Starwood Theme</vt:lpstr>
      <vt:lpstr>Packages and Shipping</vt:lpstr>
      <vt:lpstr>EXHIBITOR Package Label</vt:lpstr>
    </vt:vector>
  </TitlesOfParts>
  <Company>Starwood Hotels &amp; Resorts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Starwood Hotels &amp; Resorts</dc:creator>
  <cp:lastModifiedBy>Escobar, Stacie</cp:lastModifiedBy>
  <cp:revision>474</cp:revision>
  <cp:lastPrinted>2015-07-22T18:54:37Z</cp:lastPrinted>
  <dcterms:created xsi:type="dcterms:W3CDTF">2015-07-21T13:54:51Z</dcterms:created>
  <dcterms:modified xsi:type="dcterms:W3CDTF">2021-12-06T17:21:24Z</dcterms:modified>
</cp:coreProperties>
</file>