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8"/>
  </p:notesMasterIdLst>
  <p:sldIdLst>
    <p:sldId id="257" r:id="rId5"/>
    <p:sldId id="256" r:id="rId6"/>
    <p:sldId id="285" r:id="rId7"/>
    <p:sldId id="272" r:id="rId8"/>
    <p:sldId id="258" r:id="rId9"/>
    <p:sldId id="287" r:id="rId10"/>
    <p:sldId id="271" r:id="rId11"/>
    <p:sldId id="259" r:id="rId12"/>
    <p:sldId id="260" r:id="rId13"/>
    <p:sldId id="273" r:id="rId14"/>
    <p:sldId id="286" r:id="rId15"/>
    <p:sldId id="275" r:id="rId16"/>
    <p:sldId id="278" r:id="rId17"/>
    <p:sldId id="276" r:id="rId18"/>
    <p:sldId id="277" r:id="rId19"/>
    <p:sldId id="288" r:id="rId20"/>
    <p:sldId id="279" r:id="rId21"/>
    <p:sldId id="280" r:id="rId22"/>
    <p:sldId id="281" r:id="rId23"/>
    <p:sldId id="282" r:id="rId24"/>
    <p:sldId id="283" r:id="rId25"/>
    <p:sldId id="284" r:id="rId26"/>
    <p:sldId id="261"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695E"/>
    <a:srgbClr val="82BC00"/>
    <a:srgbClr val="0099A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830657-B15C-499C-9581-7EB5FE081CAC}" v="2" dt="2024-05-15T19:34:33.71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517"/>
    <p:restoredTop sz="96327"/>
  </p:normalViewPr>
  <p:slideViewPr>
    <p:cSldViewPr snapToGrid="0" snapToObjects="1">
      <p:cViewPr>
        <p:scale>
          <a:sx n="75" d="100"/>
          <a:sy n="75" d="100"/>
        </p:scale>
        <p:origin x="1363"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ots, Penny M" userId="99e9e717-fafb-45af-9a92-92f02fbabeed" providerId="ADAL" clId="{00830657-B15C-499C-9581-7EB5FE081CAC}"/>
    <pc:docChg chg="custSel addSld modSld sldOrd">
      <pc:chgData name="Coots, Penny M" userId="99e9e717-fafb-45af-9a92-92f02fbabeed" providerId="ADAL" clId="{00830657-B15C-499C-9581-7EB5FE081CAC}" dt="2024-05-15T19:36:15.019" v="332" actId="1076"/>
      <pc:docMkLst>
        <pc:docMk/>
      </pc:docMkLst>
      <pc:sldChg chg="ord">
        <pc:chgData name="Coots, Penny M" userId="99e9e717-fafb-45af-9a92-92f02fbabeed" providerId="ADAL" clId="{00830657-B15C-499C-9581-7EB5FE081CAC}" dt="2024-05-15T19:28:40.736" v="1"/>
        <pc:sldMkLst>
          <pc:docMk/>
          <pc:sldMk cId="2654099385" sldId="273"/>
        </pc:sldMkLst>
      </pc:sldChg>
      <pc:sldChg chg="addSp modSp mod">
        <pc:chgData name="Coots, Penny M" userId="99e9e717-fafb-45af-9a92-92f02fbabeed" providerId="ADAL" clId="{00830657-B15C-499C-9581-7EB5FE081CAC}" dt="2024-05-15T19:36:15.019" v="332" actId="1076"/>
        <pc:sldMkLst>
          <pc:docMk/>
          <pc:sldMk cId="841023856" sldId="285"/>
        </pc:sldMkLst>
        <pc:spChg chg="mod">
          <ac:chgData name="Coots, Penny M" userId="99e9e717-fafb-45af-9a92-92f02fbabeed" providerId="ADAL" clId="{00830657-B15C-499C-9581-7EB5FE081CAC}" dt="2024-05-15T19:36:06.759" v="330" actId="1076"/>
          <ac:spMkLst>
            <pc:docMk/>
            <pc:sldMk cId="841023856" sldId="285"/>
            <ac:spMk id="3" creationId="{13128363-477E-5000-8F7A-302919BD22AE}"/>
          </ac:spMkLst>
        </pc:spChg>
        <pc:spChg chg="add mod">
          <ac:chgData name="Coots, Penny M" userId="99e9e717-fafb-45af-9a92-92f02fbabeed" providerId="ADAL" clId="{00830657-B15C-499C-9581-7EB5FE081CAC}" dt="2024-05-15T19:36:10.974" v="331" actId="1076"/>
          <ac:spMkLst>
            <pc:docMk/>
            <pc:sldMk cId="841023856" sldId="285"/>
            <ac:spMk id="4" creationId="{991F1814-A11C-44F7-4C43-E13445F33062}"/>
          </ac:spMkLst>
        </pc:spChg>
        <pc:spChg chg="add mod">
          <ac:chgData name="Coots, Penny M" userId="99e9e717-fafb-45af-9a92-92f02fbabeed" providerId="ADAL" clId="{00830657-B15C-499C-9581-7EB5FE081CAC}" dt="2024-05-15T19:36:15.019" v="332" actId="1076"/>
          <ac:spMkLst>
            <pc:docMk/>
            <pc:sldMk cId="841023856" sldId="285"/>
            <ac:spMk id="5" creationId="{CB4D0870-D21E-06ED-2574-A8D951817EA1}"/>
          </ac:spMkLst>
        </pc:spChg>
      </pc:sldChg>
      <pc:sldChg chg="modSp add mod ord">
        <pc:chgData name="Coots, Penny M" userId="99e9e717-fafb-45af-9a92-92f02fbabeed" providerId="ADAL" clId="{00830657-B15C-499C-9581-7EB5FE081CAC}" dt="2024-05-15T19:32:08.440" v="29" actId="6549"/>
        <pc:sldMkLst>
          <pc:docMk/>
          <pc:sldMk cId="1661391089" sldId="288"/>
        </pc:sldMkLst>
        <pc:spChg chg="mod">
          <ac:chgData name="Coots, Penny M" userId="99e9e717-fafb-45af-9a92-92f02fbabeed" providerId="ADAL" clId="{00830657-B15C-499C-9581-7EB5FE081CAC}" dt="2024-05-15T19:32:04.004" v="28" actId="20577"/>
          <ac:spMkLst>
            <pc:docMk/>
            <pc:sldMk cId="1661391089" sldId="288"/>
            <ac:spMk id="2" creationId="{CABC93C9-68BB-EA78-237E-E5ACD032E0C8}"/>
          </ac:spMkLst>
        </pc:spChg>
        <pc:spChg chg="mod">
          <ac:chgData name="Coots, Penny M" userId="99e9e717-fafb-45af-9a92-92f02fbabeed" providerId="ADAL" clId="{00830657-B15C-499C-9581-7EB5FE081CAC}" dt="2024-05-15T19:32:08.440" v="29" actId="6549"/>
          <ac:spMkLst>
            <pc:docMk/>
            <pc:sldMk cId="1661391089" sldId="288"/>
            <ac:spMk id="3" creationId="{E440873E-A35B-9710-5BC0-32A5D6572D0B}"/>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3B84474-BFF2-40A9-9359-3BF6F0699085}"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98AB03F0-928D-463D-BEF6-26A18EBC724F}">
      <dgm:prSet phldrT="[Text]"/>
      <dgm:spPr/>
      <dgm:t>
        <a:bodyPr/>
        <a:lstStyle/>
        <a:p>
          <a:r>
            <a:rPr lang="en-US" dirty="0"/>
            <a:t>Step 1</a:t>
          </a:r>
        </a:p>
      </dgm:t>
    </dgm:pt>
    <dgm:pt modelId="{991597AD-BE67-4F8A-8A4E-0384F155F002}" type="parTrans" cxnId="{E417D16E-93AA-4805-9C96-FC964DDC33BD}">
      <dgm:prSet/>
      <dgm:spPr/>
      <dgm:t>
        <a:bodyPr/>
        <a:lstStyle/>
        <a:p>
          <a:endParaRPr lang="en-US"/>
        </a:p>
      </dgm:t>
    </dgm:pt>
    <dgm:pt modelId="{546FDD21-3EDC-4F93-81BC-C51A6FFAE5B5}" type="sibTrans" cxnId="{E417D16E-93AA-4805-9C96-FC964DDC33BD}">
      <dgm:prSet/>
      <dgm:spPr/>
      <dgm:t>
        <a:bodyPr/>
        <a:lstStyle/>
        <a:p>
          <a:endParaRPr lang="en-US"/>
        </a:p>
      </dgm:t>
    </dgm:pt>
    <dgm:pt modelId="{D54E744D-5AFD-4ECE-AFB6-18E265839AE8}">
      <dgm:prSet phldrT="[Text]"/>
      <dgm:spPr/>
      <dgm:t>
        <a:bodyPr/>
        <a:lstStyle/>
        <a:p>
          <a:r>
            <a:rPr lang="en-US" dirty="0"/>
            <a:t>Objectives are developed in terms of what the learner should be able to </a:t>
          </a:r>
          <a:r>
            <a:rPr lang="en-US" u="sng" dirty="0"/>
            <a:t>do differently </a:t>
          </a:r>
          <a:r>
            <a:rPr lang="en-US" dirty="0"/>
            <a:t>after attending accredited education.</a:t>
          </a:r>
        </a:p>
      </dgm:t>
    </dgm:pt>
    <dgm:pt modelId="{9D4749E8-663C-4897-92E1-39A66F9A4CE2}" type="parTrans" cxnId="{4116AFE9-734F-4E34-81FF-883B684085B4}">
      <dgm:prSet/>
      <dgm:spPr/>
      <dgm:t>
        <a:bodyPr/>
        <a:lstStyle/>
        <a:p>
          <a:endParaRPr lang="en-US"/>
        </a:p>
      </dgm:t>
    </dgm:pt>
    <dgm:pt modelId="{9B5CFE73-AB4A-44B0-98A5-4A3B4D36C952}" type="sibTrans" cxnId="{4116AFE9-734F-4E34-81FF-883B684085B4}">
      <dgm:prSet/>
      <dgm:spPr/>
      <dgm:t>
        <a:bodyPr/>
        <a:lstStyle/>
        <a:p>
          <a:endParaRPr lang="en-US"/>
        </a:p>
      </dgm:t>
    </dgm:pt>
    <dgm:pt modelId="{1E397387-9578-4DCA-ACC8-3534AB493D26}">
      <dgm:prSet phldrT="[Text]"/>
      <dgm:spPr/>
      <dgm:t>
        <a:bodyPr/>
        <a:lstStyle/>
        <a:p>
          <a:r>
            <a:rPr lang="en-US" dirty="0"/>
            <a:t>Accredited education should provide a strategy (or strategies) for improvement.</a:t>
          </a:r>
        </a:p>
      </dgm:t>
    </dgm:pt>
    <dgm:pt modelId="{7EC51838-E1DC-4E91-9969-B087B0EBA228}" type="parTrans" cxnId="{222D487D-8B3A-4D26-B110-4C1E74884FDF}">
      <dgm:prSet/>
      <dgm:spPr/>
      <dgm:t>
        <a:bodyPr/>
        <a:lstStyle/>
        <a:p>
          <a:endParaRPr lang="en-US"/>
        </a:p>
      </dgm:t>
    </dgm:pt>
    <dgm:pt modelId="{0752F2C8-3EFD-43B7-AAFA-0E812E6E7AF0}" type="sibTrans" cxnId="{222D487D-8B3A-4D26-B110-4C1E74884FDF}">
      <dgm:prSet/>
      <dgm:spPr/>
      <dgm:t>
        <a:bodyPr/>
        <a:lstStyle/>
        <a:p>
          <a:endParaRPr lang="en-US"/>
        </a:p>
      </dgm:t>
    </dgm:pt>
    <dgm:pt modelId="{C76DE065-9C41-40F8-9149-2255FB5E8961}">
      <dgm:prSet phldrT="[Text]"/>
      <dgm:spPr/>
      <dgm:t>
        <a:bodyPr/>
        <a:lstStyle/>
        <a:p>
          <a:r>
            <a:rPr lang="en-US" dirty="0"/>
            <a:t>Step 2</a:t>
          </a:r>
        </a:p>
      </dgm:t>
    </dgm:pt>
    <dgm:pt modelId="{EE66760D-51FA-45E8-BFF7-020419AC5A5F}" type="parTrans" cxnId="{EBECE8CA-E344-463A-A500-F94F9942A458}">
      <dgm:prSet/>
      <dgm:spPr/>
      <dgm:t>
        <a:bodyPr/>
        <a:lstStyle/>
        <a:p>
          <a:endParaRPr lang="en-US"/>
        </a:p>
      </dgm:t>
    </dgm:pt>
    <dgm:pt modelId="{FAF9BEF1-1614-487B-A9EB-CC3714E329B4}" type="sibTrans" cxnId="{EBECE8CA-E344-463A-A500-F94F9942A458}">
      <dgm:prSet/>
      <dgm:spPr/>
      <dgm:t>
        <a:bodyPr/>
        <a:lstStyle/>
        <a:p>
          <a:endParaRPr lang="en-US"/>
        </a:p>
      </dgm:t>
    </dgm:pt>
    <dgm:pt modelId="{2A08E00C-7DF9-4FDB-AE4F-01DC13B1488A}">
      <dgm:prSet phldrT="[Text]"/>
      <dgm:spPr/>
      <dgm:t>
        <a:bodyPr/>
        <a:lstStyle/>
        <a:p>
          <a:r>
            <a:rPr lang="en-US" dirty="0"/>
            <a:t>Provide a post-activity evaluation containing the open-ended question, “After attending this accredited activity, what will you change in practice?” </a:t>
          </a:r>
        </a:p>
      </dgm:t>
    </dgm:pt>
    <dgm:pt modelId="{EC079535-0D0B-4D92-8F7A-808E819DDD9F}" type="parTrans" cxnId="{7629575C-AF91-476C-B316-7E39E65FEB85}">
      <dgm:prSet/>
      <dgm:spPr/>
      <dgm:t>
        <a:bodyPr/>
        <a:lstStyle/>
        <a:p>
          <a:endParaRPr lang="en-US"/>
        </a:p>
      </dgm:t>
    </dgm:pt>
    <dgm:pt modelId="{55568A78-AA44-4285-BDFA-0842DFEB6807}" type="sibTrans" cxnId="{7629575C-AF91-476C-B316-7E39E65FEB85}">
      <dgm:prSet/>
      <dgm:spPr/>
      <dgm:t>
        <a:bodyPr/>
        <a:lstStyle/>
        <a:p>
          <a:endParaRPr lang="en-US"/>
        </a:p>
      </dgm:t>
    </dgm:pt>
    <dgm:pt modelId="{3B2357AB-423F-460B-A5ED-CE56B09E00B5}">
      <dgm:prSet phldrT="[Text]"/>
      <dgm:spPr/>
      <dgm:t>
        <a:bodyPr/>
        <a:lstStyle/>
        <a:p>
          <a:r>
            <a:rPr lang="en-US" dirty="0"/>
            <a:t>Step 3</a:t>
          </a:r>
        </a:p>
      </dgm:t>
    </dgm:pt>
    <dgm:pt modelId="{C9BB6397-F9B7-4302-91F5-0DFD17A18E1E}" type="parTrans" cxnId="{816E2E0C-7474-4B32-BA05-62AFF1402CE8}">
      <dgm:prSet/>
      <dgm:spPr/>
      <dgm:t>
        <a:bodyPr/>
        <a:lstStyle/>
        <a:p>
          <a:endParaRPr lang="en-US"/>
        </a:p>
      </dgm:t>
    </dgm:pt>
    <dgm:pt modelId="{520682F1-9CDB-447F-B9FC-6B563DC568E7}" type="sibTrans" cxnId="{816E2E0C-7474-4B32-BA05-62AFF1402CE8}">
      <dgm:prSet/>
      <dgm:spPr/>
      <dgm:t>
        <a:bodyPr/>
        <a:lstStyle/>
        <a:p>
          <a:endParaRPr lang="en-US"/>
        </a:p>
      </dgm:t>
    </dgm:pt>
    <dgm:pt modelId="{13B9E847-1D1A-47E5-88B3-5006B6040793}">
      <dgm:prSet phldrT="[Text]"/>
      <dgm:spPr/>
      <dgm:t>
        <a:bodyPr/>
        <a:lstStyle/>
        <a:p>
          <a:r>
            <a:rPr lang="en-US" dirty="0"/>
            <a:t>Examine the data and sort it by relevance to the objectives of the activity.</a:t>
          </a:r>
        </a:p>
      </dgm:t>
    </dgm:pt>
    <dgm:pt modelId="{5DA0336E-E282-48A2-A981-723F8568A7AD}" type="parTrans" cxnId="{A33B0B2A-691C-4660-ABAB-F8AB65A3084A}">
      <dgm:prSet/>
      <dgm:spPr/>
      <dgm:t>
        <a:bodyPr/>
        <a:lstStyle/>
        <a:p>
          <a:endParaRPr lang="en-US"/>
        </a:p>
      </dgm:t>
    </dgm:pt>
    <dgm:pt modelId="{BFDA0759-27C6-4C01-A4E0-51DFD2C5886C}" type="sibTrans" cxnId="{A33B0B2A-691C-4660-ABAB-F8AB65A3084A}">
      <dgm:prSet/>
      <dgm:spPr/>
      <dgm:t>
        <a:bodyPr/>
        <a:lstStyle/>
        <a:p>
          <a:endParaRPr lang="en-US"/>
        </a:p>
      </dgm:t>
    </dgm:pt>
    <dgm:pt modelId="{4D55A79A-876C-4271-BBE7-B53541FFDE4E}">
      <dgm:prSet phldrT="[Text]"/>
      <dgm:spPr/>
      <dgm:t>
        <a:bodyPr/>
        <a:lstStyle/>
        <a:p>
          <a:r>
            <a:rPr lang="en-US" dirty="0"/>
            <a:t>Determine if the percentage of those indicating a change should be deemed acceptable or if further education may be indicated.</a:t>
          </a:r>
        </a:p>
      </dgm:t>
    </dgm:pt>
    <dgm:pt modelId="{0B456BFF-723C-4679-BECC-E7D852C3889C}" type="parTrans" cxnId="{3979941D-B633-40BE-AE47-956FC73F2779}">
      <dgm:prSet/>
      <dgm:spPr/>
      <dgm:t>
        <a:bodyPr/>
        <a:lstStyle/>
        <a:p>
          <a:endParaRPr lang="en-US"/>
        </a:p>
      </dgm:t>
    </dgm:pt>
    <dgm:pt modelId="{1DABF174-F376-40AC-A977-AF6A07FAE34E}" type="sibTrans" cxnId="{3979941D-B633-40BE-AE47-956FC73F2779}">
      <dgm:prSet/>
      <dgm:spPr/>
      <dgm:t>
        <a:bodyPr/>
        <a:lstStyle/>
        <a:p>
          <a:endParaRPr lang="en-US"/>
        </a:p>
      </dgm:t>
    </dgm:pt>
    <dgm:pt modelId="{6F1D6747-DA05-46E1-AC51-00A8E830E1B6}">
      <dgm:prSet phldrT="[Text]"/>
      <dgm:spPr/>
      <dgm:t>
        <a:bodyPr/>
        <a:lstStyle/>
        <a:p>
          <a:r>
            <a:rPr lang="en-US" dirty="0"/>
            <a:t>Look at the percentage of those who indicated at least one change that aligns with your objectives.</a:t>
          </a:r>
        </a:p>
      </dgm:t>
    </dgm:pt>
    <dgm:pt modelId="{30D044E6-AD2C-43C4-AA89-A7F9C08A1B40}" type="parTrans" cxnId="{1ABB5F8C-B660-47B7-B71E-45616A274579}">
      <dgm:prSet/>
      <dgm:spPr/>
      <dgm:t>
        <a:bodyPr/>
        <a:lstStyle/>
        <a:p>
          <a:endParaRPr lang="en-US"/>
        </a:p>
      </dgm:t>
    </dgm:pt>
    <dgm:pt modelId="{F253072C-2933-4654-9052-D43C20B6D886}" type="sibTrans" cxnId="{1ABB5F8C-B660-47B7-B71E-45616A274579}">
      <dgm:prSet/>
      <dgm:spPr/>
      <dgm:t>
        <a:bodyPr/>
        <a:lstStyle/>
        <a:p>
          <a:endParaRPr lang="en-US"/>
        </a:p>
      </dgm:t>
    </dgm:pt>
    <dgm:pt modelId="{7B7FF944-32BA-4BC5-A5BB-69C2571E5CD0}" type="pres">
      <dgm:prSet presAssocID="{E3B84474-BFF2-40A9-9359-3BF6F0699085}" presName="linearFlow" presStyleCnt="0">
        <dgm:presLayoutVars>
          <dgm:dir/>
          <dgm:animLvl val="lvl"/>
          <dgm:resizeHandles val="exact"/>
        </dgm:presLayoutVars>
      </dgm:prSet>
      <dgm:spPr/>
    </dgm:pt>
    <dgm:pt modelId="{93F4304C-7BCF-46BD-B874-290EFA0CDCDD}" type="pres">
      <dgm:prSet presAssocID="{98AB03F0-928D-463D-BEF6-26A18EBC724F}" presName="composite" presStyleCnt="0"/>
      <dgm:spPr/>
    </dgm:pt>
    <dgm:pt modelId="{29B12202-ED10-480A-9934-8264C861524B}" type="pres">
      <dgm:prSet presAssocID="{98AB03F0-928D-463D-BEF6-26A18EBC724F}" presName="parentText" presStyleLbl="alignNode1" presStyleIdx="0" presStyleCnt="3">
        <dgm:presLayoutVars>
          <dgm:chMax val="1"/>
          <dgm:bulletEnabled val="1"/>
        </dgm:presLayoutVars>
      </dgm:prSet>
      <dgm:spPr/>
    </dgm:pt>
    <dgm:pt modelId="{CC4B3D8A-BE05-4F9A-BB40-FDE778100941}" type="pres">
      <dgm:prSet presAssocID="{98AB03F0-928D-463D-BEF6-26A18EBC724F}" presName="descendantText" presStyleLbl="alignAcc1" presStyleIdx="0" presStyleCnt="3">
        <dgm:presLayoutVars>
          <dgm:bulletEnabled val="1"/>
        </dgm:presLayoutVars>
      </dgm:prSet>
      <dgm:spPr/>
    </dgm:pt>
    <dgm:pt modelId="{7905A1A9-C643-46B7-85B7-A9F87F9AB67C}" type="pres">
      <dgm:prSet presAssocID="{546FDD21-3EDC-4F93-81BC-C51A6FFAE5B5}" presName="sp" presStyleCnt="0"/>
      <dgm:spPr/>
    </dgm:pt>
    <dgm:pt modelId="{50611AF4-034A-41D1-91C9-1143A79EF321}" type="pres">
      <dgm:prSet presAssocID="{C76DE065-9C41-40F8-9149-2255FB5E8961}" presName="composite" presStyleCnt="0"/>
      <dgm:spPr/>
    </dgm:pt>
    <dgm:pt modelId="{29CE994A-7B82-4C35-814A-0AD225359809}" type="pres">
      <dgm:prSet presAssocID="{C76DE065-9C41-40F8-9149-2255FB5E8961}" presName="parentText" presStyleLbl="alignNode1" presStyleIdx="1" presStyleCnt="3">
        <dgm:presLayoutVars>
          <dgm:chMax val="1"/>
          <dgm:bulletEnabled val="1"/>
        </dgm:presLayoutVars>
      </dgm:prSet>
      <dgm:spPr/>
    </dgm:pt>
    <dgm:pt modelId="{1E341833-7E28-431D-AB7D-5C711DC6551F}" type="pres">
      <dgm:prSet presAssocID="{C76DE065-9C41-40F8-9149-2255FB5E8961}" presName="descendantText" presStyleLbl="alignAcc1" presStyleIdx="1" presStyleCnt="3" custLinFactNeighborX="-160">
        <dgm:presLayoutVars>
          <dgm:bulletEnabled val="1"/>
        </dgm:presLayoutVars>
      </dgm:prSet>
      <dgm:spPr/>
    </dgm:pt>
    <dgm:pt modelId="{EAF47716-CDC9-475B-B8A0-939EFE618154}" type="pres">
      <dgm:prSet presAssocID="{FAF9BEF1-1614-487B-A9EB-CC3714E329B4}" presName="sp" presStyleCnt="0"/>
      <dgm:spPr/>
    </dgm:pt>
    <dgm:pt modelId="{D932CA36-60DD-40A4-963C-A643ACBF272D}" type="pres">
      <dgm:prSet presAssocID="{3B2357AB-423F-460B-A5ED-CE56B09E00B5}" presName="composite" presStyleCnt="0"/>
      <dgm:spPr/>
    </dgm:pt>
    <dgm:pt modelId="{08C4EC0A-9B20-4CE1-92AE-1C3ADE7FDD8A}" type="pres">
      <dgm:prSet presAssocID="{3B2357AB-423F-460B-A5ED-CE56B09E00B5}" presName="parentText" presStyleLbl="alignNode1" presStyleIdx="2" presStyleCnt="3">
        <dgm:presLayoutVars>
          <dgm:chMax val="1"/>
          <dgm:bulletEnabled val="1"/>
        </dgm:presLayoutVars>
      </dgm:prSet>
      <dgm:spPr/>
    </dgm:pt>
    <dgm:pt modelId="{0415ED8D-77E3-4C6D-875E-C27F73ADE81B}" type="pres">
      <dgm:prSet presAssocID="{3B2357AB-423F-460B-A5ED-CE56B09E00B5}" presName="descendantText" presStyleLbl="alignAcc1" presStyleIdx="2" presStyleCnt="3">
        <dgm:presLayoutVars>
          <dgm:bulletEnabled val="1"/>
        </dgm:presLayoutVars>
      </dgm:prSet>
      <dgm:spPr/>
    </dgm:pt>
  </dgm:ptLst>
  <dgm:cxnLst>
    <dgm:cxn modelId="{816E2E0C-7474-4B32-BA05-62AFF1402CE8}" srcId="{E3B84474-BFF2-40A9-9359-3BF6F0699085}" destId="{3B2357AB-423F-460B-A5ED-CE56B09E00B5}" srcOrd="2" destOrd="0" parTransId="{C9BB6397-F9B7-4302-91F5-0DFD17A18E1E}" sibTransId="{520682F1-9CDB-447F-B9FC-6B563DC568E7}"/>
    <dgm:cxn modelId="{3979941D-B633-40BE-AE47-956FC73F2779}" srcId="{3B2357AB-423F-460B-A5ED-CE56B09E00B5}" destId="{4D55A79A-876C-4271-BBE7-B53541FFDE4E}" srcOrd="2" destOrd="0" parTransId="{0B456BFF-723C-4679-BECC-E7D852C3889C}" sibTransId="{1DABF174-F376-40AC-A977-AF6A07FAE34E}"/>
    <dgm:cxn modelId="{A33B0B2A-691C-4660-ABAB-F8AB65A3084A}" srcId="{3B2357AB-423F-460B-A5ED-CE56B09E00B5}" destId="{13B9E847-1D1A-47E5-88B3-5006B6040793}" srcOrd="0" destOrd="0" parTransId="{5DA0336E-E282-48A2-A981-723F8568A7AD}" sibTransId="{BFDA0759-27C6-4C01-A4E0-51DFD2C5886C}"/>
    <dgm:cxn modelId="{7629575C-AF91-476C-B316-7E39E65FEB85}" srcId="{C76DE065-9C41-40F8-9149-2255FB5E8961}" destId="{2A08E00C-7DF9-4FDB-AE4F-01DC13B1488A}" srcOrd="0" destOrd="0" parTransId="{EC079535-0D0B-4D92-8F7A-808E819DDD9F}" sibTransId="{55568A78-AA44-4285-BDFA-0842DFEB6807}"/>
    <dgm:cxn modelId="{1FF2136D-6CC9-4102-BB93-0F65192A41F4}" type="presOf" srcId="{13B9E847-1D1A-47E5-88B3-5006B6040793}" destId="{0415ED8D-77E3-4C6D-875E-C27F73ADE81B}" srcOrd="0" destOrd="0" presId="urn:microsoft.com/office/officeart/2005/8/layout/chevron2"/>
    <dgm:cxn modelId="{E417D16E-93AA-4805-9C96-FC964DDC33BD}" srcId="{E3B84474-BFF2-40A9-9359-3BF6F0699085}" destId="{98AB03F0-928D-463D-BEF6-26A18EBC724F}" srcOrd="0" destOrd="0" parTransId="{991597AD-BE67-4F8A-8A4E-0384F155F002}" sibTransId="{546FDD21-3EDC-4F93-81BC-C51A6FFAE5B5}"/>
    <dgm:cxn modelId="{6B619B72-7194-4545-AF75-5D55411E74E4}" type="presOf" srcId="{1E397387-9578-4DCA-ACC8-3534AB493D26}" destId="{CC4B3D8A-BE05-4F9A-BB40-FDE778100941}" srcOrd="0" destOrd="1" presId="urn:microsoft.com/office/officeart/2005/8/layout/chevron2"/>
    <dgm:cxn modelId="{3ED21873-7338-4D39-ABA6-855CE3A120E1}" type="presOf" srcId="{6F1D6747-DA05-46E1-AC51-00A8E830E1B6}" destId="{0415ED8D-77E3-4C6D-875E-C27F73ADE81B}" srcOrd="0" destOrd="1" presId="urn:microsoft.com/office/officeart/2005/8/layout/chevron2"/>
    <dgm:cxn modelId="{E2525373-53D5-4F44-81E3-AB52CE0F4679}" type="presOf" srcId="{D54E744D-5AFD-4ECE-AFB6-18E265839AE8}" destId="{CC4B3D8A-BE05-4F9A-BB40-FDE778100941}" srcOrd="0" destOrd="0" presId="urn:microsoft.com/office/officeart/2005/8/layout/chevron2"/>
    <dgm:cxn modelId="{222D487D-8B3A-4D26-B110-4C1E74884FDF}" srcId="{98AB03F0-928D-463D-BEF6-26A18EBC724F}" destId="{1E397387-9578-4DCA-ACC8-3534AB493D26}" srcOrd="1" destOrd="0" parTransId="{7EC51838-E1DC-4E91-9969-B087B0EBA228}" sibTransId="{0752F2C8-3EFD-43B7-AAFA-0E812E6E7AF0}"/>
    <dgm:cxn modelId="{CFF73A83-E995-4864-AB6E-6461F934E734}" type="presOf" srcId="{98AB03F0-928D-463D-BEF6-26A18EBC724F}" destId="{29B12202-ED10-480A-9934-8264C861524B}" srcOrd="0" destOrd="0" presId="urn:microsoft.com/office/officeart/2005/8/layout/chevron2"/>
    <dgm:cxn modelId="{1ABB5F8C-B660-47B7-B71E-45616A274579}" srcId="{3B2357AB-423F-460B-A5ED-CE56B09E00B5}" destId="{6F1D6747-DA05-46E1-AC51-00A8E830E1B6}" srcOrd="1" destOrd="0" parTransId="{30D044E6-AD2C-43C4-AA89-A7F9C08A1B40}" sibTransId="{F253072C-2933-4654-9052-D43C20B6D886}"/>
    <dgm:cxn modelId="{61549FA4-49EF-4F4E-B017-BC0770DAF898}" type="presOf" srcId="{C76DE065-9C41-40F8-9149-2255FB5E8961}" destId="{29CE994A-7B82-4C35-814A-0AD225359809}" srcOrd="0" destOrd="0" presId="urn:microsoft.com/office/officeart/2005/8/layout/chevron2"/>
    <dgm:cxn modelId="{428D76A8-1B7F-4FAE-B42E-8A2E6A586C30}" type="presOf" srcId="{4D55A79A-876C-4271-BBE7-B53541FFDE4E}" destId="{0415ED8D-77E3-4C6D-875E-C27F73ADE81B}" srcOrd="0" destOrd="2" presId="urn:microsoft.com/office/officeart/2005/8/layout/chevron2"/>
    <dgm:cxn modelId="{038F29C3-5C48-484E-912F-1188080443F4}" type="presOf" srcId="{2A08E00C-7DF9-4FDB-AE4F-01DC13B1488A}" destId="{1E341833-7E28-431D-AB7D-5C711DC6551F}" srcOrd="0" destOrd="0" presId="urn:microsoft.com/office/officeart/2005/8/layout/chevron2"/>
    <dgm:cxn modelId="{7438FAC4-3C9A-4BB1-9553-794CB5698652}" type="presOf" srcId="{E3B84474-BFF2-40A9-9359-3BF6F0699085}" destId="{7B7FF944-32BA-4BC5-A5BB-69C2571E5CD0}" srcOrd="0" destOrd="0" presId="urn:microsoft.com/office/officeart/2005/8/layout/chevron2"/>
    <dgm:cxn modelId="{EBECE8CA-E344-463A-A500-F94F9942A458}" srcId="{E3B84474-BFF2-40A9-9359-3BF6F0699085}" destId="{C76DE065-9C41-40F8-9149-2255FB5E8961}" srcOrd="1" destOrd="0" parTransId="{EE66760D-51FA-45E8-BFF7-020419AC5A5F}" sibTransId="{FAF9BEF1-1614-487B-A9EB-CC3714E329B4}"/>
    <dgm:cxn modelId="{4116AFE9-734F-4E34-81FF-883B684085B4}" srcId="{98AB03F0-928D-463D-BEF6-26A18EBC724F}" destId="{D54E744D-5AFD-4ECE-AFB6-18E265839AE8}" srcOrd="0" destOrd="0" parTransId="{9D4749E8-663C-4897-92E1-39A66F9A4CE2}" sibTransId="{9B5CFE73-AB4A-44B0-98A5-4A3B4D36C952}"/>
    <dgm:cxn modelId="{BD727BEE-9105-4D3F-9032-C8A3CC7D760E}" type="presOf" srcId="{3B2357AB-423F-460B-A5ED-CE56B09E00B5}" destId="{08C4EC0A-9B20-4CE1-92AE-1C3ADE7FDD8A}" srcOrd="0" destOrd="0" presId="urn:microsoft.com/office/officeart/2005/8/layout/chevron2"/>
    <dgm:cxn modelId="{0E5DA5AC-8540-4D1F-BE6A-11ECC7E37913}" type="presParOf" srcId="{7B7FF944-32BA-4BC5-A5BB-69C2571E5CD0}" destId="{93F4304C-7BCF-46BD-B874-290EFA0CDCDD}" srcOrd="0" destOrd="0" presId="urn:microsoft.com/office/officeart/2005/8/layout/chevron2"/>
    <dgm:cxn modelId="{14A5406F-915B-4C8C-B0B6-63ABF90BC3A9}" type="presParOf" srcId="{93F4304C-7BCF-46BD-B874-290EFA0CDCDD}" destId="{29B12202-ED10-480A-9934-8264C861524B}" srcOrd="0" destOrd="0" presId="urn:microsoft.com/office/officeart/2005/8/layout/chevron2"/>
    <dgm:cxn modelId="{9647F00C-1B22-4E36-B05F-85BDDCAF1139}" type="presParOf" srcId="{93F4304C-7BCF-46BD-B874-290EFA0CDCDD}" destId="{CC4B3D8A-BE05-4F9A-BB40-FDE778100941}" srcOrd="1" destOrd="0" presId="urn:microsoft.com/office/officeart/2005/8/layout/chevron2"/>
    <dgm:cxn modelId="{B20C6FA5-8909-4894-9878-99D664FBC691}" type="presParOf" srcId="{7B7FF944-32BA-4BC5-A5BB-69C2571E5CD0}" destId="{7905A1A9-C643-46B7-85B7-A9F87F9AB67C}" srcOrd="1" destOrd="0" presId="urn:microsoft.com/office/officeart/2005/8/layout/chevron2"/>
    <dgm:cxn modelId="{2AEC8699-1D76-4CE3-BC30-F6041F16C36C}" type="presParOf" srcId="{7B7FF944-32BA-4BC5-A5BB-69C2571E5CD0}" destId="{50611AF4-034A-41D1-91C9-1143A79EF321}" srcOrd="2" destOrd="0" presId="urn:microsoft.com/office/officeart/2005/8/layout/chevron2"/>
    <dgm:cxn modelId="{DB8203F0-B131-4183-BB05-E2AA069FE130}" type="presParOf" srcId="{50611AF4-034A-41D1-91C9-1143A79EF321}" destId="{29CE994A-7B82-4C35-814A-0AD225359809}" srcOrd="0" destOrd="0" presId="urn:microsoft.com/office/officeart/2005/8/layout/chevron2"/>
    <dgm:cxn modelId="{00187842-3D96-4575-A3F4-B0BA79389041}" type="presParOf" srcId="{50611AF4-034A-41D1-91C9-1143A79EF321}" destId="{1E341833-7E28-431D-AB7D-5C711DC6551F}" srcOrd="1" destOrd="0" presId="urn:microsoft.com/office/officeart/2005/8/layout/chevron2"/>
    <dgm:cxn modelId="{ED6B47FF-E2E4-4351-8958-5379CEDAF9B3}" type="presParOf" srcId="{7B7FF944-32BA-4BC5-A5BB-69C2571E5CD0}" destId="{EAF47716-CDC9-475B-B8A0-939EFE618154}" srcOrd="3" destOrd="0" presId="urn:microsoft.com/office/officeart/2005/8/layout/chevron2"/>
    <dgm:cxn modelId="{28BE5691-8A19-40E4-A60D-38A61CED523A}" type="presParOf" srcId="{7B7FF944-32BA-4BC5-A5BB-69C2571E5CD0}" destId="{D932CA36-60DD-40A4-963C-A643ACBF272D}" srcOrd="4" destOrd="0" presId="urn:microsoft.com/office/officeart/2005/8/layout/chevron2"/>
    <dgm:cxn modelId="{1F9CEC4D-D3DE-4F01-B0FF-21FE3EFDA5A1}" type="presParOf" srcId="{D932CA36-60DD-40A4-963C-A643ACBF272D}" destId="{08C4EC0A-9B20-4CE1-92AE-1C3ADE7FDD8A}" srcOrd="0" destOrd="0" presId="urn:microsoft.com/office/officeart/2005/8/layout/chevron2"/>
    <dgm:cxn modelId="{EF9AC5D9-62E1-443C-9E88-4BD8E277B569}" type="presParOf" srcId="{D932CA36-60DD-40A4-963C-A643ACBF272D}" destId="{0415ED8D-77E3-4C6D-875E-C27F73ADE81B}"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3B84474-BFF2-40A9-9359-3BF6F0699085}"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98AB03F0-928D-463D-BEF6-26A18EBC724F}">
      <dgm:prSet phldrT="[Text]"/>
      <dgm:spPr/>
      <dgm:t>
        <a:bodyPr/>
        <a:lstStyle/>
        <a:p>
          <a:r>
            <a:rPr lang="en-US" dirty="0"/>
            <a:t>Step 1</a:t>
          </a:r>
        </a:p>
      </dgm:t>
    </dgm:pt>
    <dgm:pt modelId="{991597AD-BE67-4F8A-8A4E-0384F155F002}" type="parTrans" cxnId="{E417D16E-93AA-4805-9C96-FC964DDC33BD}">
      <dgm:prSet/>
      <dgm:spPr/>
      <dgm:t>
        <a:bodyPr/>
        <a:lstStyle/>
        <a:p>
          <a:endParaRPr lang="en-US"/>
        </a:p>
      </dgm:t>
    </dgm:pt>
    <dgm:pt modelId="{546FDD21-3EDC-4F93-81BC-C51A6FFAE5B5}" type="sibTrans" cxnId="{E417D16E-93AA-4805-9C96-FC964DDC33BD}">
      <dgm:prSet/>
      <dgm:spPr/>
      <dgm:t>
        <a:bodyPr/>
        <a:lstStyle/>
        <a:p>
          <a:endParaRPr lang="en-US"/>
        </a:p>
      </dgm:t>
    </dgm:pt>
    <dgm:pt modelId="{D54E744D-5AFD-4ECE-AFB6-18E265839AE8}">
      <dgm:prSet phldrT="[Text]"/>
      <dgm:spPr/>
      <dgm:t>
        <a:bodyPr/>
        <a:lstStyle/>
        <a:p>
          <a:r>
            <a:rPr lang="en-US" dirty="0"/>
            <a:t>Create a document that includes all of the necessary components to accurately gather financial relationship information from all in control of content – this can be paper or electronic</a:t>
          </a:r>
        </a:p>
      </dgm:t>
    </dgm:pt>
    <dgm:pt modelId="{9D4749E8-663C-4897-92E1-39A66F9A4CE2}" type="parTrans" cxnId="{4116AFE9-734F-4E34-81FF-883B684085B4}">
      <dgm:prSet/>
      <dgm:spPr/>
      <dgm:t>
        <a:bodyPr/>
        <a:lstStyle/>
        <a:p>
          <a:endParaRPr lang="en-US"/>
        </a:p>
      </dgm:t>
    </dgm:pt>
    <dgm:pt modelId="{9B5CFE73-AB4A-44B0-98A5-4A3B4D36C952}" type="sibTrans" cxnId="{4116AFE9-734F-4E34-81FF-883B684085B4}">
      <dgm:prSet/>
      <dgm:spPr/>
      <dgm:t>
        <a:bodyPr/>
        <a:lstStyle/>
        <a:p>
          <a:endParaRPr lang="en-US"/>
        </a:p>
      </dgm:t>
    </dgm:pt>
    <dgm:pt modelId="{C76DE065-9C41-40F8-9149-2255FB5E8961}">
      <dgm:prSet phldrT="[Text]"/>
      <dgm:spPr/>
      <dgm:t>
        <a:bodyPr/>
        <a:lstStyle/>
        <a:p>
          <a:r>
            <a:rPr lang="en-US" dirty="0"/>
            <a:t>Step 2</a:t>
          </a:r>
        </a:p>
      </dgm:t>
    </dgm:pt>
    <dgm:pt modelId="{EE66760D-51FA-45E8-BFF7-020419AC5A5F}" type="parTrans" cxnId="{EBECE8CA-E344-463A-A500-F94F9942A458}">
      <dgm:prSet/>
      <dgm:spPr/>
      <dgm:t>
        <a:bodyPr/>
        <a:lstStyle/>
        <a:p>
          <a:endParaRPr lang="en-US"/>
        </a:p>
      </dgm:t>
    </dgm:pt>
    <dgm:pt modelId="{FAF9BEF1-1614-487B-A9EB-CC3714E329B4}" type="sibTrans" cxnId="{EBECE8CA-E344-463A-A500-F94F9942A458}">
      <dgm:prSet/>
      <dgm:spPr/>
      <dgm:t>
        <a:bodyPr/>
        <a:lstStyle/>
        <a:p>
          <a:endParaRPr lang="en-US"/>
        </a:p>
      </dgm:t>
    </dgm:pt>
    <dgm:pt modelId="{2A08E00C-7DF9-4FDB-AE4F-01DC13B1488A}">
      <dgm:prSet phldrT="[Text]"/>
      <dgm:spPr/>
      <dgm:t>
        <a:bodyPr/>
        <a:lstStyle/>
        <a:p>
          <a:r>
            <a:rPr lang="en-US" dirty="0"/>
            <a:t>Ensure that all planners complete the document </a:t>
          </a:r>
          <a:r>
            <a:rPr lang="en-US" i="1" u="sng" dirty="0"/>
            <a:t>before planning</a:t>
          </a:r>
          <a:r>
            <a:rPr lang="en-US" i="0" u="none" dirty="0"/>
            <a:t> </a:t>
          </a:r>
          <a:r>
            <a:rPr lang="en-US" b="1" i="0" u="none" dirty="0"/>
            <a:t> AND  </a:t>
          </a:r>
          <a:r>
            <a:rPr lang="en-US" i="0" u="none" dirty="0"/>
            <a:t>that all faculty complete the document </a:t>
          </a:r>
          <a:r>
            <a:rPr lang="en-US" i="1" u="sng" dirty="0"/>
            <a:t>before the beginning of the activity </a:t>
          </a:r>
          <a:r>
            <a:rPr lang="en-US" i="0" u="none" dirty="0"/>
            <a:t>with enough time allowed for mitigation if needed</a:t>
          </a:r>
        </a:p>
      </dgm:t>
    </dgm:pt>
    <dgm:pt modelId="{EC079535-0D0B-4D92-8F7A-808E819DDD9F}" type="parTrans" cxnId="{7629575C-AF91-476C-B316-7E39E65FEB85}">
      <dgm:prSet/>
      <dgm:spPr/>
      <dgm:t>
        <a:bodyPr/>
        <a:lstStyle/>
        <a:p>
          <a:endParaRPr lang="en-US"/>
        </a:p>
      </dgm:t>
    </dgm:pt>
    <dgm:pt modelId="{55568A78-AA44-4285-BDFA-0842DFEB6807}" type="sibTrans" cxnId="{7629575C-AF91-476C-B316-7E39E65FEB85}">
      <dgm:prSet/>
      <dgm:spPr/>
      <dgm:t>
        <a:bodyPr/>
        <a:lstStyle/>
        <a:p>
          <a:endParaRPr lang="en-US"/>
        </a:p>
      </dgm:t>
    </dgm:pt>
    <dgm:pt modelId="{3B2357AB-423F-460B-A5ED-CE56B09E00B5}">
      <dgm:prSet phldrT="[Text]"/>
      <dgm:spPr/>
      <dgm:t>
        <a:bodyPr/>
        <a:lstStyle/>
        <a:p>
          <a:r>
            <a:rPr lang="en-US" dirty="0"/>
            <a:t>Step 3</a:t>
          </a:r>
        </a:p>
      </dgm:t>
    </dgm:pt>
    <dgm:pt modelId="{C9BB6397-F9B7-4302-91F5-0DFD17A18E1E}" type="parTrans" cxnId="{816E2E0C-7474-4B32-BA05-62AFF1402CE8}">
      <dgm:prSet/>
      <dgm:spPr/>
      <dgm:t>
        <a:bodyPr/>
        <a:lstStyle/>
        <a:p>
          <a:endParaRPr lang="en-US"/>
        </a:p>
      </dgm:t>
    </dgm:pt>
    <dgm:pt modelId="{520682F1-9CDB-447F-B9FC-6B563DC568E7}" type="sibTrans" cxnId="{816E2E0C-7474-4B32-BA05-62AFF1402CE8}">
      <dgm:prSet/>
      <dgm:spPr/>
      <dgm:t>
        <a:bodyPr/>
        <a:lstStyle/>
        <a:p>
          <a:endParaRPr lang="en-US"/>
        </a:p>
      </dgm:t>
    </dgm:pt>
    <dgm:pt modelId="{13B9E847-1D1A-47E5-88B3-5006B6040793}">
      <dgm:prSet phldrT="[Text]"/>
      <dgm:spPr/>
      <dgm:t>
        <a:bodyPr/>
        <a:lstStyle/>
        <a:p>
          <a:r>
            <a:rPr lang="en-US" b="1" dirty="0"/>
            <a:t>Mitigate</a:t>
          </a:r>
          <a:r>
            <a:rPr lang="en-US" dirty="0"/>
            <a:t> relevant financial relationships for planners </a:t>
          </a:r>
          <a:r>
            <a:rPr lang="en-US" i="1" u="sng" dirty="0"/>
            <a:t>before proceeding with planning </a:t>
          </a:r>
          <a:r>
            <a:rPr lang="en-US" b="1" dirty="0"/>
            <a:t>AND</a:t>
          </a:r>
          <a:r>
            <a:rPr lang="en-US" dirty="0"/>
            <a:t> for faculty </a:t>
          </a:r>
          <a:r>
            <a:rPr lang="en-US" i="1" u="sng" dirty="0"/>
            <a:t>before the beginning of the activity</a:t>
          </a:r>
          <a:endParaRPr lang="en-US" dirty="0"/>
        </a:p>
      </dgm:t>
    </dgm:pt>
    <dgm:pt modelId="{5DA0336E-E282-48A2-A981-723F8568A7AD}" type="parTrans" cxnId="{A33B0B2A-691C-4660-ABAB-F8AB65A3084A}">
      <dgm:prSet/>
      <dgm:spPr/>
      <dgm:t>
        <a:bodyPr/>
        <a:lstStyle/>
        <a:p>
          <a:endParaRPr lang="en-US"/>
        </a:p>
      </dgm:t>
    </dgm:pt>
    <dgm:pt modelId="{BFDA0759-27C6-4C01-A4E0-51DFD2C5886C}" type="sibTrans" cxnId="{A33B0B2A-691C-4660-ABAB-F8AB65A3084A}">
      <dgm:prSet/>
      <dgm:spPr/>
      <dgm:t>
        <a:bodyPr/>
        <a:lstStyle/>
        <a:p>
          <a:endParaRPr lang="en-US"/>
        </a:p>
      </dgm:t>
    </dgm:pt>
    <dgm:pt modelId="{A26B1626-D18D-4B72-A792-4DD7C700E135}">
      <dgm:prSet phldrT="[Text]"/>
      <dgm:spPr/>
      <dgm:t>
        <a:bodyPr/>
        <a:lstStyle/>
        <a:p>
          <a:r>
            <a:rPr lang="en-US" dirty="0"/>
            <a:t>Ensure that the provider (you) determines if any financial relationships are relevant</a:t>
          </a:r>
        </a:p>
      </dgm:t>
    </dgm:pt>
    <dgm:pt modelId="{A67B0FA4-5EF6-41D2-A05F-2C5665B0B055}" type="parTrans" cxnId="{A9434091-8D30-48E6-9B03-368A2194EF82}">
      <dgm:prSet/>
      <dgm:spPr/>
      <dgm:t>
        <a:bodyPr/>
        <a:lstStyle/>
        <a:p>
          <a:endParaRPr lang="en-US"/>
        </a:p>
      </dgm:t>
    </dgm:pt>
    <dgm:pt modelId="{9DD27EE2-E253-4A9A-A51F-75A233AA5FBA}" type="sibTrans" cxnId="{A9434091-8D30-48E6-9B03-368A2194EF82}">
      <dgm:prSet/>
      <dgm:spPr/>
      <dgm:t>
        <a:bodyPr/>
        <a:lstStyle/>
        <a:p>
          <a:endParaRPr lang="en-US"/>
        </a:p>
      </dgm:t>
    </dgm:pt>
    <dgm:pt modelId="{32D08FEA-9006-4BA1-8F9C-63165C3CCF4A}">
      <dgm:prSet phldrT="[Text]"/>
      <dgm:spPr/>
      <dgm:t>
        <a:bodyPr/>
        <a:lstStyle/>
        <a:p>
          <a:r>
            <a:rPr lang="en-US" dirty="0"/>
            <a:t>Disclose relevant financial relationships of planner and faculty to the audience before the beginning of the activity, even if it is to say that “There are no relevant financial relationships.”</a:t>
          </a:r>
        </a:p>
      </dgm:t>
    </dgm:pt>
    <dgm:pt modelId="{28DF6928-8832-4610-8BC8-FE351E0F640A}" type="parTrans" cxnId="{4B132572-C823-4935-8DD5-1C13D608C97C}">
      <dgm:prSet/>
      <dgm:spPr/>
      <dgm:t>
        <a:bodyPr/>
        <a:lstStyle/>
        <a:p>
          <a:endParaRPr lang="en-US"/>
        </a:p>
      </dgm:t>
    </dgm:pt>
    <dgm:pt modelId="{C835DB94-5188-4E7E-BC86-B5E720A4C8A2}" type="sibTrans" cxnId="{4B132572-C823-4935-8DD5-1C13D608C97C}">
      <dgm:prSet/>
      <dgm:spPr/>
      <dgm:t>
        <a:bodyPr/>
        <a:lstStyle/>
        <a:p>
          <a:endParaRPr lang="en-US"/>
        </a:p>
      </dgm:t>
    </dgm:pt>
    <dgm:pt modelId="{5ACB408E-B177-4035-B9E3-6CB196442D04}">
      <dgm:prSet phldrT="[Text]"/>
      <dgm:spPr/>
      <dgm:t>
        <a:bodyPr/>
        <a:lstStyle/>
        <a:p>
          <a:r>
            <a:rPr lang="en-US" dirty="0"/>
            <a:t>If mitigation is needed, then include the statement that “All relevant financial relationships have been mitigated.” in your disclosure to the audience.</a:t>
          </a:r>
        </a:p>
      </dgm:t>
    </dgm:pt>
    <dgm:pt modelId="{56E7B681-5A0A-46CE-AF2F-870E12DDFF38}" type="parTrans" cxnId="{1C7FC457-D14E-4683-AAEB-CCDB54DBCCB1}">
      <dgm:prSet/>
      <dgm:spPr/>
      <dgm:t>
        <a:bodyPr/>
        <a:lstStyle/>
        <a:p>
          <a:endParaRPr lang="en-US"/>
        </a:p>
      </dgm:t>
    </dgm:pt>
    <dgm:pt modelId="{C6A85E81-20B0-4430-9EDE-85949AD2FBF9}" type="sibTrans" cxnId="{1C7FC457-D14E-4683-AAEB-CCDB54DBCCB1}">
      <dgm:prSet/>
      <dgm:spPr/>
      <dgm:t>
        <a:bodyPr/>
        <a:lstStyle/>
        <a:p>
          <a:endParaRPr lang="en-US"/>
        </a:p>
      </dgm:t>
    </dgm:pt>
    <dgm:pt modelId="{7B7FF944-32BA-4BC5-A5BB-69C2571E5CD0}" type="pres">
      <dgm:prSet presAssocID="{E3B84474-BFF2-40A9-9359-3BF6F0699085}" presName="linearFlow" presStyleCnt="0">
        <dgm:presLayoutVars>
          <dgm:dir/>
          <dgm:animLvl val="lvl"/>
          <dgm:resizeHandles val="exact"/>
        </dgm:presLayoutVars>
      </dgm:prSet>
      <dgm:spPr/>
    </dgm:pt>
    <dgm:pt modelId="{93F4304C-7BCF-46BD-B874-290EFA0CDCDD}" type="pres">
      <dgm:prSet presAssocID="{98AB03F0-928D-463D-BEF6-26A18EBC724F}" presName="composite" presStyleCnt="0"/>
      <dgm:spPr/>
    </dgm:pt>
    <dgm:pt modelId="{29B12202-ED10-480A-9934-8264C861524B}" type="pres">
      <dgm:prSet presAssocID="{98AB03F0-928D-463D-BEF6-26A18EBC724F}" presName="parentText" presStyleLbl="alignNode1" presStyleIdx="0" presStyleCnt="3">
        <dgm:presLayoutVars>
          <dgm:chMax val="1"/>
          <dgm:bulletEnabled val="1"/>
        </dgm:presLayoutVars>
      </dgm:prSet>
      <dgm:spPr/>
    </dgm:pt>
    <dgm:pt modelId="{CC4B3D8A-BE05-4F9A-BB40-FDE778100941}" type="pres">
      <dgm:prSet presAssocID="{98AB03F0-928D-463D-BEF6-26A18EBC724F}" presName="descendantText" presStyleLbl="alignAcc1" presStyleIdx="0" presStyleCnt="3">
        <dgm:presLayoutVars>
          <dgm:bulletEnabled val="1"/>
        </dgm:presLayoutVars>
      </dgm:prSet>
      <dgm:spPr/>
    </dgm:pt>
    <dgm:pt modelId="{7905A1A9-C643-46B7-85B7-A9F87F9AB67C}" type="pres">
      <dgm:prSet presAssocID="{546FDD21-3EDC-4F93-81BC-C51A6FFAE5B5}" presName="sp" presStyleCnt="0"/>
      <dgm:spPr/>
    </dgm:pt>
    <dgm:pt modelId="{50611AF4-034A-41D1-91C9-1143A79EF321}" type="pres">
      <dgm:prSet presAssocID="{C76DE065-9C41-40F8-9149-2255FB5E8961}" presName="composite" presStyleCnt="0"/>
      <dgm:spPr/>
    </dgm:pt>
    <dgm:pt modelId="{29CE994A-7B82-4C35-814A-0AD225359809}" type="pres">
      <dgm:prSet presAssocID="{C76DE065-9C41-40F8-9149-2255FB5E8961}" presName="parentText" presStyleLbl="alignNode1" presStyleIdx="1" presStyleCnt="3">
        <dgm:presLayoutVars>
          <dgm:chMax val="1"/>
          <dgm:bulletEnabled val="1"/>
        </dgm:presLayoutVars>
      </dgm:prSet>
      <dgm:spPr/>
    </dgm:pt>
    <dgm:pt modelId="{1E341833-7E28-431D-AB7D-5C711DC6551F}" type="pres">
      <dgm:prSet presAssocID="{C76DE065-9C41-40F8-9149-2255FB5E8961}" presName="descendantText" presStyleLbl="alignAcc1" presStyleIdx="1" presStyleCnt="3" custLinFactNeighborX="-160">
        <dgm:presLayoutVars>
          <dgm:bulletEnabled val="1"/>
        </dgm:presLayoutVars>
      </dgm:prSet>
      <dgm:spPr/>
    </dgm:pt>
    <dgm:pt modelId="{EAF47716-CDC9-475B-B8A0-939EFE618154}" type="pres">
      <dgm:prSet presAssocID="{FAF9BEF1-1614-487B-A9EB-CC3714E329B4}" presName="sp" presStyleCnt="0"/>
      <dgm:spPr/>
    </dgm:pt>
    <dgm:pt modelId="{D932CA36-60DD-40A4-963C-A643ACBF272D}" type="pres">
      <dgm:prSet presAssocID="{3B2357AB-423F-460B-A5ED-CE56B09E00B5}" presName="composite" presStyleCnt="0"/>
      <dgm:spPr/>
    </dgm:pt>
    <dgm:pt modelId="{08C4EC0A-9B20-4CE1-92AE-1C3ADE7FDD8A}" type="pres">
      <dgm:prSet presAssocID="{3B2357AB-423F-460B-A5ED-CE56B09E00B5}" presName="parentText" presStyleLbl="alignNode1" presStyleIdx="2" presStyleCnt="3">
        <dgm:presLayoutVars>
          <dgm:chMax val="1"/>
          <dgm:bulletEnabled val="1"/>
        </dgm:presLayoutVars>
      </dgm:prSet>
      <dgm:spPr/>
    </dgm:pt>
    <dgm:pt modelId="{0415ED8D-77E3-4C6D-875E-C27F73ADE81B}" type="pres">
      <dgm:prSet presAssocID="{3B2357AB-423F-460B-A5ED-CE56B09E00B5}" presName="descendantText" presStyleLbl="alignAcc1" presStyleIdx="2" presStyleCnt="3">
        <dgm:presLayoutVars>
          <dgm:bulletEnabled val="1"/>
        </dgm:presLayoutVars>
      </dgm:prSet>
      <dgm:spPr/>
    </dgm:pt>
  </dgm:ptLst>
  <dgm:cxnLst>
    <dgm:cxn modelId="{816E2E0C-7474-4B32-BA05-62AFF1402CE8}" srcId="{E3B84474-BFF2-40A9-9359-3BF6F0699085}" destId="{3B2357AB-423F-460B-A5ED-CE56B09E00B5}" srcOrd="2" destOrd="0" parTransId="{C9BB6397-F9B7-4302-91F5-0DFD17A18E1E}" sibTransId="{520682F1-9CDB-447F-B9FC-6B563DC568E7}"/>
    <dgm:cxn modelId="{A33B0B2A-691C-4660-ABAB-F8AB65A3084A}" srcId="{3B2357AB-423F-460B-A5ED-CE56B09E00B5}" destId="{13B9E847-1D1A-47E5-88B3-5006B6040793}" srcOrd="0" destOrd="0" parTransId="{5DA0336E-E282-48A2-A981-723F8568A7AD}" sibTransId="{BFDA0759-27C6-4C01-A4E0-51DFD2C5886C}"/>
    <dgm:cxn modelId="{7629575C-AF91-476C-B316-7E39E65FEB85}" srcId="{C76DE065-9C41-40F8-9149-2255FB5E8961}" destId="{2A08E00C-7DF9-4FDB-AE4F-01DC13B1488A}" srcOrd="0" destOrd="0" parTransId="{EC079535-0D0B-4D92-8F7A-808E819DDD9F}" sibTransId="{55568A78-AA44-4285-BDFA-0842DFEB6807}"/>
    <dgm:cxn modelId="{1FF2136D-6CC9-4102-BB93-0F65192A41F4}" type="presOf" srcId="{13B9E847-1D1A-47E5-88B3-5006B6040793}" destId="{0415ED8D-77E3-4C6D-875E-C27F73ADE81B}" srcOrd="0" destOrd="0" presId="urn:microsoft.com/office/officeart/2005/8/layout/chevron2"/>
    <dgm:cxn modelId="{BE00936D-F93C-4D0D-89E0-4F96BA346711}" type="presOf" srcId="{A26B1626-D18D-4B72-A792-4DD7C700E135}" destId="{1E341833-7E28-431D-AB7D-5C711DC6551F}" srcOrd="0" destOrd="1" presId="urn:microsoft.com/office/officeart/2005/8/layout/chevron2"/>
    <dgm:cxn modelId="{E417D16E-93AA-4805-9C96-FC964DDC33BD}" srcId="{E3B84474-BFF2-40A9-9359-3BF6F0699085}" destId="{98AB03F0-928D-463D-BEF6-26A18EBC724F}" srcOrd="0" destOrd="0" parTransId="{991597AD-BE67-4F8A-8A4E-0384F155F002}" sibTransId="{546FDD21-3EDC-4F93-81BC-C51A6FFAE5B5}"/>
    <dgm:cxn modelId="{4B132572-C823-4935-8DD5-1C13D608C97C}" srcId="{3B2357AB-423F-460B-A5ED-CE56B09E00B5}" destId="{32D08FEA-9006-4BA1-8F9C-63165C3CCF4A}" srcOrd="2" destOrd="0" parTransId="{28DF6928-8832-4610-8BC8-FE351E0F640A}" sibTransId="{C835DB94-5188-4E7E-BC86-B5E720A4C8A2}"/>
    <dgm:cxn modelId="{E2525373-53D5-4F44-81E3-AB52CE0F4679}" type="presOf" srcId="{D54E744D-5AFD-4ECE-AFB6-18E265839AE8}" destId="{CC4B3D8A-BE05-4F9A-BB40-FDE778100941}" srcOrd="0" destOrd="0" presId="urn:microsoft.com/office/officeart/2005/8/layout/chevron2"/>
    <dgm:cxn modelId="{1C7FC457-D14E-4683-AAEB-CCDB54DBCCB1}" srcId="{3B2357AB-423F-460B-A5ED-CE56B09E00B5}" destId="{5ACB408E-B177-4035-B9E3-6CB196442D04}" srcOrd="1" destOrd="0" parTransId="{56E7B681-5A0A-46CE-AF2F-870E12DDFF38}" sibTransId="{C6A85E81-20B0-4430-9EDE-85949AD2FBF9}"/>
    <dgm:cxn modelId="{CFF73A83-E995-4864-AB6E-6461F934E734}" type="presOf" srcId="{98AB03F0-928D-463D-BEF6-26A18EBC724F}" destId="{29B12202-ED10-480A-9934-8264C861524B}" srcOrd="0" destOrd="0" presId="urn:microsoft.com/office/officeart/2005/8/layout/chevron2"/>
    <dgm:cxn modelId="{0D22A883-DE1C-4630-BF0B-83FC6FC2CDDD}" type="presOf" srcId="{5ACB408E-B177-4035-B9E3-6CB196442D04}" destId="{0415ED8D-77E3-4C6D-875E-C27F73ADE81B}" srcOrd="0" destOrd="1" presId="urn:microsoft.com/office/officeart/2005/8/layout/chevron2"/>
    <dgm:cxn modelId="{A9434091-8D30-48E6-9B03-368A2194EF82}" srcId="{C76DE065-9C41-40F8-9149-2255FB5E8961}" destId="{A26B1626-D18D-4B72-A792-4DD7C700E135}" srcOrd="1" destOrd="0" parTransId="{A67B0FA4-5EF6-41D2-A05F-2C5665B0B055}" sibTransId="{9DD27EE2-E253-4A9A-A51F-75A233AA5FBA}"/>
    <dgm:cxn modelId="{9DEFCFA0-E313-4B7B-B09D-3275E664ECDE}" type="presOf" srcId="{32D08FEA-9006-4BA1-8F9C-63165C3CCF4A}" destId="{0415ED8D-77E3-4C6D-875E-C27F73ADE81B}" srcOrd="0" destOrd="2" presId="urn:microsoft.com/office/officeart/2005/8/layout/chevron2"/>
    <dgm:cxn modelId="{61549FA4-49EF-4F4E-B017-BC0770DAF898}" type="presOf" srcId="{C76DE065-9C41-40F8-9149-2255FB5E8961}" destId="{29CE994A-7B82-4C35-814A-0AD225359809}" srcOrd="0" destOrd="0" presId="urn:microsoft.com/office/officeart/2005/8/layout/chevron2"/>
    <dgm:cxn modelId="{038F29C3-5C48-484E-912F-1188080443F4}" type="presOf" srcId="{2A08E00C-7DF9-4FDB-AE4F-01DC13B1488A}" destId="{1E341833-7E28-431D-AB7D-5C711DC6551F}" srcOrd="0" destOrd="0" presId="urn:microsoft.com/office/officeart/2005/8/layout/chevron2"/>
    <dgm:cxn modelId="{7438FAC4-3C9A-4BB1-9553-794CB5698652}" type="presOf" srcId="{E3B84474-BFF2-40A9-9359-3BF6F0699085}" destId="{7B7FF944-32BA-4BC5-A5BB-69C2571E5CD0}" srcOrd="0" destOrd="0" presId="urn:microsoft.com/office/officeart/2005/8/layout/chevron2"/>
    <dgm:cxn modelId="{EBECE8CA-E344-463A-A500-F94F9942A458}" srcId="{E3B84474-BFF2-40A9-9359-3BF6F0699085}" destId="{C76DE065-9C41-40F8-9149-2255FB5E8961}" srcOrd="1" destOrd="0" parTransId="{EE66760D-51FA-45E8-BFF7-020419AC5A5F}" sibTransId="{FAF9BEF1-1614-487B-A9EB-CC3714E329B4}"/>
    <dgm:cxn modelId="{4116AFE9-734F-4E34-81FF-883B684085B4}" srcId="{98AB03F0-928D-463D-BEF6-26A18EBC724F}" destId="{D54E744D-5AFD-4ECE-AFB6-18E265839AE8}" srcOrd="0" destOrd="0" parTransId="{9D4749E8-663C-4897-92E1-39A66F9A4CE2}" sibTransId="{9B5CFE73-AB4A-44B0-98A5-4A3B4D36C952}"/>
    <dgm:cxn modelId="{BD727BEE-9105-4D3F-9032-C8A3CC7D760E}" type="presOf" srcId="{3B2357AB-423F-460B-A5ED-CE56B09E00B5}" destId="{08C4EC0A-9B20-4CE1-92AE-1C3ADE7FDD8A}" srcOrd="0" destOrd="0" presId="urn:microsoft.com/office/officeart/2005/8/layout/chevron2"/>
    <dgm:cxn modelId="{0E5DA5AC-8540-4D1F-BE6A-11ECC7E37913}" type="presParOf" srcId="{7B7FF944-32BA-4BC5-A5BB-69C2571E5CD0}" destId="{93F4304C-7BCF-46BD-B874-290EFA0CDCDD}" srcOrd="0" destOrd="0" presId="urn:microsoft.com/office/officeart/2005/8/layout/chevron2"/>
    <dgm:cxn modelId="{14A5406F-915B-4C8C-B0B6-63ABF90BC3A9}" type="presParOf" srcId="{93F4304C-7BCF-46BD-B874-290EFA0CDCDD}" destId="{29B12202-ED10-480A-9934-8264C861524B}" srcOrd="0" destOrd="0" presId="urn:microsoft.com/office/officeart/2005/8/layout/chevron2"/>
    <dgm:cxn modelId="{9647F00C-1B22-4E36-B05F-85BDDCAF1139}" type="presParOf" srcId="{93F4304C-7BCF-46BD-B874-290EFA0CDCDD}" destId="{CC4B3D8A-BE05-4F9A-BB40-FDE778100941}" srcOrd="1" destOrd="0" presId="urn:microsoft.com/office/officeart/2005/8/layout/chevron2"/>
    <dgm:cxn modelId="{B20C6FA5-8909-4894-9878-99D664FBC691}" type="presParOf" srcId="{7B7FF944-32BA-4BC5-A5BB-69C2571E5CD0}" destId="{7905A1A9-C643-46B7-85B7-A9F87F9AB67C}" srcOrd="1" destOrd="0" presId="urn:microsoft.com/office/officeart/2005/8/layout/chevron2"/>
    <dgm:cxn modelId="{2AEC8699-1D76-4CE3-BC30-F6041F16C36C}" type="presParOf" srcId="{7B7FF944-32BA-4BC5-A5BB-69C2571E5CD0}" destId="{50611AF4-034A-41D1-91C9-1143A79EF321}" srcOrd="2" destOrd="0" presId="urn:microsoft.com/office/officeart/2005/8/layout/chevron2"/>
    <dgm:cxn modelId="{DB8203F0-B131-4183-BB05-E2AA069FE130}" type="presParOf" srcId="{50611AF4-034A-41D1-91C9-1143A79EF321}" destId="{29CE994A-7B82-4C35-814A-0AD225359809}" srcOrd="0" destOrd="0" presId="urn:microsoft.com/office/officeart/2005/8/layout/chevron2"/>
    <dgm:cxn modelId="{00187842-3D96-4575-A3F4-B0BA79389041}" type="presParOf" srcId="{50611AF4-034A-41D1-91C9-1143A79EF321}" destId="{1E341833-7E28-431D-AB7D-5C711DC6551F}" srcOrd="1" destOrd="0" presId="urn:microsoft.com/office/officeart/2005/8/layout/chevron2"/>
    <dgm:cxn modelId="{ED6B47FF-E2E4-4351-8958-5379CEDAF9B3}" type="presParOf" srcId="{7B7FF944-32BA-4BC5-A5BB-69C2571E5CD0}" destId="{EAF47716-CDC9-475B-B8A0-939EFE618154}" srcOrd="3" destOrd="0" presId="urn:microsoft.com/office/officeart/2005/8/layout/chevron2"/>
    <dgm:cxn modelId="{28BE5691-8A19-40E4-A60D-38A61CED523A}" type="presParOf" srcId="{7B7FF944-32BA-4BC5-A5BB-69C2571E5CD0}" destId="{D932CA36-60DD-40A4-963C-A643ACBF272D}" srcOrd="4" destOrd="0" presId="urn:microsoft.com/office/officeart/2005/8/layout/chevron2"/>
    <dgm:cxn modelId="{1F9CEC4D-D3DE-4F01-B0FF-21FE3EFDA5A1}" type="presParOf" srcId="{D932CA36-60DD-40A4-963C-A643ACBF272D}" destId="{08C4EC0A-9B20-4CE1-92AE-1C3ADE7FDD8A}" srcOrd="0" destOrd="0" presId="urn:microsoft.com/office/officeart/2005/8/layout/chevron2"/>
    <dgm:cxn modelId="{EF9AC5D9-62E1-443C-9E88-4BD8E277B569}" type="presParOf" srcId="{D932CA36-60DD-40A4-963C-A643ACBF272D}" destId="{0415ED8D-77E3-4C6D-875E-C27F73ADE81B}"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B12202-ED10-480A-9934-8264C861524B}">
      <dsp:nvSpPr>
        <dsp:cNvPr id="0" name=""/>
        <dsp:cNvSpPr/>
      </dsp:nvSpPr>
      <dsp:spPr>
        <a:xfrm rot="5400000">
          <a:off x="-272041" y="273772"/>
          <a:ext cx="1813608" cy="1269526"/>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1466850">
            <a:lnSpc>
              <a:spcPct val="90000"/>
            </a:lnSpc>
            <a:spcBef>
              <a:spcPct val="0"/>
            </a:spcBef>
            <a:spcAft>
              <a:spcPct val="35000"/>
            </a:spcAft>
            <a:buNone/>
          </a:pPr>
          <a:r>
            <a:rPr lang="en-US" sz="3300" kern="1200" dirty="0"/>
            <a:t>Step 1</a:t>
          </a:r>
        </a:p>
      </dsp:txBody>
      <dsp:txXfrm rot="-5400000">
        <a:off x="0" y="636494"/>
        <a:ext cx="1269526" cy="544082"/>
      </dsp:txXfrm>
    </dsp:sp>
    <dsp:sp modelId="{CC4B3D8A-BE05-4F9A-BB40-FDE778100941}">
      <dsp:nvSpPr>
        <dsp:cNvPr id="0" name=""/>
        <dsp:cNvSpPr/>
      </dsp:nvSpPr>
      <dsp:spPr>
        <a:xfrm rot="5400000">
          <a:off x="5168520" y="-3897263"/>
          <a:ext cx="1178845" cy="8976833"/>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en-US" sz="1500" kern="1200" dirty="0"/>
            <a:t>Objectives are developed in terms of what the learner should be able to </a:t>
          </a:r>
          <a:r>
            <a:rPr lang="en-US" sz="1500" u="sng" kern="1200" dirty="0"/>
            <a:t>do differently </a:t>
          </a:r>
          <a:r>
            <a:rPr lang="en-US" sz="1500" kern="1200" dirty="0"/>
            <a:t>after attending accredited education.</a:t>
          </a:r>
        </a:p>
        <a:p>
          <a:pPr marL="114300" lvl="1" indent="-114300" algn="l" defTabSz="666750">
            <a:lnSpc>
              <a:spcPct val="90000"/>
            </a:lnSpc>
            <a:spcBef>
              <a:spcPct val="0"/>
            </a:spcBef>
            <a:spcAft>
              <a:spcPct val="15000"/>
            </a:spcAft>
            <a:buChar char="•"/>
          </a:pPr>
          <a:r>
            <a:rPr lang="en-US" sz="1500" kern="1200" dirty="0"/>
            <a:t>Accredited education should provide a strategy (or strategies) for improvement.</a:t>
          </a:r>
        </a:p>
      </dsp:txBody>
      <dsp:txXfrm rot="-5400000">
        <a:off x="1269526" y="59277"/>
        <a:ext cx="8919287" cy="1063753"/>
      </dsp:txXfrm>
    </dsp:sp>
    <dsp:sp modelId="{29CE994A-7B82-4C35-814A-0AD225359809}">
      <dsp:nvSpPr>
        <dsp:cNvPr id="0" name=""/>
        <dsp:cNvSpPr/>
      </dsp:nvSpPr>
      <dsp:spPr>
        <a:xfrm rot="5400000">
          <a:off x="-272041" y="1895394"/>
          <a:ext cx="1813608" cy="1269526"/>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1466850">
            <a:lnSpc>
              <a:spcPct val="90000"/>
            </a:lnSpc>
            <a:spcBef>
              <a:spcPct val="0"/>
            </a:spcBef>
            <a:spcAft>
              <a:spcPct val="35000"/>
            </a:spcAft>
            <a:buNone/>
          </a:pPr>
          <a:r>
            <a:rPr lang="en-US" sz="3300" kern="1200" dirty="0"/>
            <a:t>Step 2</a:t>
          </a:r>
        </a:p>
      </dsp:txBody>
      <dsp:txXfrm rot="-5400000">
        <a:off x="0" y="2258116"/>
        <a:ext cx="1269526" cy="544082"/>
      </dsp:txXfrm>
    </dsp:sp>
    <dsp:sp modelId="{1E341833-7E28-431D-AB7D-5C711DC6551F}">
      <dsp:nvSpPr>
        <dsp:cNvPr id="0" name=""/>
        <dsp:cNvSpPr/>
      </dsp:nvSpPr>
      <dsp:spPr>
        <a:xfrm rot="5400000">
          <a:off x="5154157" y="-2275640"/>
          <a:ext cx="1178845" cy="8976833"/>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en-US" sz="1500" kern="1200" dirty="0"/>
            <a:t>Provide a post-activity evaluation containing the open-ended question, “After attending this accredited activity, what will you change in practice?” </a:t>
          </a:r>
        </a:p>
      </dsp:txBody>
      <dsp:txXfrm rot="-5400000">
        <a:off x="1255163" y="1680900"/>
        <a:ext cx="8919287" cy="1063753"/>
      </dsp:txXfrm>
    </dsp:sp>
    <dsp:sp modelId="{08C4EC0A-9B20-4CE1-92AE-1C3ADE7FDD8A}">
      <dsp:nvSpPr>
        <dsp:cNvPr id="0" name=""/>
        <dsp:cNvSpPr/>
      </dsp:nvSpPr>
      <dsp:spPr>
        <a:xfrm rot="5400000">
          <a:off x="-272041" y="3517016"/>
          <a:ext cx="1813608" cy="1269526"/>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1466850">
            <a:lnSpc>
              <a:spcPct val="90000"/>
            </a:lnSpc>
            <a:spcBef>
              <a:spcPct val="0"/>
            </a:spcBef>
            <a:spcAft>
              <a:spcPct val="35000"/>
            </a:spcAft>
            <a:buNone/>
          </a:pPr>
          <a:r>
            <a:rPr lang="en-US" sz="3300" kern="1200" dirty="0"/>
            <a:t>Step 3</a:t>
          </a:r>
        </a:p>
      </dsp:txBody>
      <dsp:txXfrm rot="-5400000">
        <a:off x="0" y="3879738"/>
        <a:ext cx="1269526" cy="544082"/>
      </dsp:txXfrm>
    </dsp:sp>
    <dsp:sp modelId="{0415ED8D-77E3-4C6D-875E-C27F73ADE81B}">
      <dsp:nvSpPr>
        <dsp:cNvPr id="0" name=""/>
        <dsp:cNvSpPr/>
      </dsp:nvSpPr>
      <dsp:spPr>
        <a:xfrm rot="5400000">
          <a:off x="5168520" y="-654018"/>
          <a:ext cx="1178845" cy="8976833"/>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en-US" sz="1500" kern="1200" dirty="0"/>
            <a:t>Examine the data and sort it by relevance to the objectives of the activity.</a:t>
          </a:r>
        </a:p>
        <a:p>
          <a:pPr marL="114300" lvl="1" indent="-114300" algn="l" defTabSz="666750">
            <a:lnSpc>
              <a:spcPct val="90000"/>
            </a:lnSpc>
            <a:spcBef>
              <a:spcPct val="0"/>
            </a:spcBef>
            <a:spcAft>
              <a:spcPct val="15000"/>
            </a:spcAft>
            <a:buChar char="•"/>
          </a:pPr>
          <a:r>
            <a:rPr lang="en-US" sz="1500" kern="1200" dirty="0"/>
            <a:t>Look at the percentage of those who indicated at least one change that aligns with your objectives.</a:t>
          </a:r>
        </a:p>
        <a:p>
          <a:pPr marL="114300" lvl="1" indent="-114300" algn="l" defTabSz="666750">
            <a:lnSpc>
              <a:spcPct val="90000"/>
            </a:lnSpc>
            <a:spcBef>
              <a:spcPct val="0"/>
            </a:spcBef>
            <a:spcAft>
              <a:spcPct val="15000"/>
            </a:spcAft>
            <a:buChar char="•"/>
          </a:pPr>
          <a:r>
            <a:rPr lang="en-US" sz="1500" kern="1200" dirty="0"/>
            <a:t>Determine if the percentage of those indicating a change should be deemed acceptable or if further education may be indicated.</a:t>
          </a:r>
        </a:p>
      </dsp:txBody>
      <dsp:txXfrm rot="-5400000">
        <a:off x="1269526" y="3302522"/>
        <a:ext cx="8919287" cy="106375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B12202-ED10-480A-9934-8264C861524B}">
      <dsp:nvSpPr>
        <dsp:cNvPr id="0" name=""/>
        <dsp:cNvSpPr/>
      </dsp:nvSpPr>
      <dsp:spPr>
        <a:xfrm rot="5400000">
          <a:off x="-283794" y="283994"/>
          <a:ext cx="1891962" cy="1324373"/>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1511300">
            <a:lnSpc>
              <a:spcPct val="90000"/>
            </a:lnSpc>
            <a:spcBef>
              <a:spcPct val="0"/>
            </a:spcBef>
            <a:spcAft>
              <a:spcPct val="35000"/>
            </a:spcAft>
            <a:buNone/>
          </a:pPr>
          <a:r>
            <a:rPr lang="en-US" sz="3400" kern="1200" dirty="0"/>
            <a:t>Step 1</a:t>
          </a:r>
        </a:p>
      </dsp:txBody>
      <dsp:txXfrm rot="-5400000">
        <a:off x="1" y="662387"/>
        <a:ext cx="1324373" cy="567589"/>
      </dsp:txXfrm>
    </dsp:sp>
    <dsp:sp modelId="{CC4B3D8A-BE05-4F9A-BB40-FDE778100941}">
      <dsp:nvSpPr>
        <dsp:cNvPr id="0" name=""/>
        <dsp:cNvSpPr/>
      </dsp:nvSpPr>
      <dsp:spPr>
        <a:xfrm rot="5400000">
          <a:off x="5371139" y="-4046565"/>
          <a:ext cx="1229775" cy="9323306"/>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114300" lvl="1" indent="-114300" algn="l" defTabSz="577850">
            <a:lnSpc>
              <a:spcPct val="90000"/>
            </a:lnSpc>
            <a:spcBef>
              <a:spcPct val="0"/>
            </a:spcBef>
            <a:spcAft>
              <a:spcPct val="15000"/>
            </a:spcAft>
            <a:buChar char="•"/>
          </a:pPr>
          <a:r>
            <a:rPr lang="en-US" sz="1300" kern="1200" dirty="0"/>
            <a:t>Create a document that includes all of the necessary components to accurately gather financial relationship information from all in control of content – this can be paper or electronic</a:t>
          </a:r>
        </a:p>
      </dsp:txBody>
      <dsp:txXfrm rot="-5400000">
        <a:off x="1324374" y="60233"/>
        <a:ext cx="9263273" cy="1109709"/>
      </dsp:txXfrm>
    </dsp:sp>
    <dsp:sp modelId="{29CE994A-7B82-4C35-814A-0AD225359809}">
      <dsp:nvSpPr>
        <dsp:cNvPr id="0" name=""/>
        <dsp:cNvSpPr/>
      </dsp:nvSpPr>
      <dsp:spPr>
        <a:xfrm rot="5400000">
          <a:off x="-283794" y="1984493"/>
          <a:ext cx="1891962" cy="1324373"/>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1511300">
            <a:lnSpc>
              <a:spcPct val="90000"/>
            </a:lnSpc>
            <a:spcBef>
              <a:spcPct val="0"/>
            </a:spcBef>
            <a:spcAft>
              <a:spcPct val="35000"/>
            </a:spcAft>
            <a:buNone/>
          </a:pPr>
          <a:r>
            <a:rPr lang="en-US" sz="3400" kern="1200" dirty="0"/>
            <a:t>Step 2</a:t>
          </a:r>
        </a:p>
      </dsp:txBody>
      <dsp:txXfrm rot="-5400000">
        <a:off x="1" y="2362886"/>
        <a:ext cx="1324373" cy="567589"/>
      </dsp:txXfrm>
    </dsp:sp>
    <dsp:sp modelId="{1E341833-7E28-431D-AB7D-5C711DC6551F}">
      <dsp:nvSpPr>
        <dsp:cNvPr id="0" name=""/>
        <dsp:cNvSpPr/>
      </dsp:nvSpPr>
      <dsp:spPr>
        <a:xfrm rot="5400000">
          <a:off x="5356221" y="-2346066"/>
          <a:ext cx="1229775" cy="9323306"/>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114300" lvl="1" indent="-114300" algn="l" defTabSz="577850">
            <a:lnSpc>
              <a:spcPct val="90000"/>
            </a:lnSpc>
            <a:spcBef>
              <a:spcPct val="0"/>
            </a:spcBef>
            <a:spcAft>
              <a:spcPct val="15000"/>
            </a:spcAft>
            <a:buChar char="•"/>
          </a:pPr>
          <a:r>
            <a:rPr lang="en-US" sz="1300" kern="1200" dirty="0"/>
            <a:t>Ensure that all planners complete the document </a:t>
          </a:r>
          <a:r>
            <a:rPr lang="en-US" sz="1300" i="1" u="sng" kern="1200" dirty="0"/>
            <a:t>before planning</a:t>
          </a:r>
          <a:r>
            <a:rPr lang="en-US" sz="1300" i="0" u="none" kern="1200" dirty="0"/>
            <a:t> </a:t>
          </a:r>
          <a:r>
            <a:rPr lang="en-US" sz="1300" b="1" i="0" u="none" kern="1200" dirty="0"/>
            <a:t> AND  </a:t>
          </a:r>
          <a:r>
            <a:rPr lang="en-US" sz="1300" i="0" u="none" kern="1200" dirty="0"/>
            <a:t>that all faculty complete the document </a:t>
          </a:r>
          <a:r>
            <a:rPr lang="en-US" sz="1300" i="1" u="sng" kern="1200" dirty="0"/>
            <a:t>before the beginning of the activity </a:t>
          </a:r>
          <a:r>
            <a:rPr lang="en-US" sz="1300" i="0" u="none" kern="1200" dirty="0"/>
            <a:t>with enough time allowed for mitigation if needed</a:t>
          </a:r>
        </a:p>
        <a:p>
          <a:pPr marL="114300" lvl="1" indent="-114300" algn="l" defTabSz="577850">
            <a:lnSpc>
              <a:spcPct val="90000"/>
            </a:lnSpc>
            <a:spcBef>
              <a:spcPct val="0"/>
            </a:spcBef>
            <a:spcAft>
              <a:spcPct val="15000"/>
            </a:spcAft>
            <a:buChar char="•"/>
          </a:pPr>
          <a:r>
            <a:rPr lang="en-US" sz="1300" kern="1200" dirty="0"/>
            <a:t>Ensure that the provider (you) determines if any financial relationships are relevant</a:t>
          </a:r>
        </a:p>
      </dsp:txBody>
      <dsp:txXfrm rot="-5400000">
        <a:off x="1309456" y="1760732"/>
        <a:ext cx="9263273" cy="1109709"/>
      </dsp:txXfrm>
    </dsp:sp>
    <dsp:sp modelId="{08C4EC0A-9B20-4CE1-92AE-1C3ADE7FDD8A}">
      <dsp:nvSpPr>
        <dsp:cNvPr id="0" name=""/>
        <dsp:cNvSpPr/>
      </dsp:nvSpPr>
      <dsp:spPr>
        <a:xfrm rot="5400000">
          <a:off x="-283794" y="3684991"/>
          <a:ext cx="1891962" cy="1324373"/>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1511300">
            <a:lnSpc>
              <a:spcPct val="90000"/>
            </a:lnSpc>
            <a:spcBef>
              <a:spcPct val="0"/>
            </a:spcBef>
            <a:spcAft>
              <a:spcPct val="35000"/>
            </a:spcAft>
            <a:buNone/>
          </a:pPr>
          <a:r>
            <a:rPr lang="en-US" sz="3400" kern="1200" dirty="0"/>
            <a:t>Step 3</a:t>
          </a:r>
        </a:p>
      </dsp:txBody>
      <dsp:txXfrm rot="-5400000">
        <a:off x="1" y="4063384"/>
        <a:ext cx="1324373" cy="567589"/>
      </dsp:txXfrm>
    </dsp:sp>
    <dsp:sp modelId="{0415ED8D-77E3-4C6D-875E-C27F73ADE81B}">
      <dsp:nvSpPr>
        <dsp:cNvPr id="0" name=""/>
        <dsp:cNvSpPr/>
      </dsp:nvSpPr>
      <dsp:spPr>
        <a:xfrm rot="5400000">
          <a:off x="5371139" y="-645567"/>
          <a:ext cx="1229775" cy="9323306"/>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114300" lvl="1" indent="-114300" algn="l" defTabSz="577850">
            <a:lnSpc>
              <a:spcPct val="90000"/>
            </a:lnSpc>
            <a:spcBef>
              <a:spcPct val="0"/>
            </a:spcBef>
            <a:spcAft>
              <a:spcPct val="15000"/>
            </a:spcAft>
            <a:buChar char="•"/>
          </a:pPr>
          <a:r>
            <a:rPr lang="en-US" sz="1300" b="1" kern="1200" dirty="0"/>
            <a:t>Mitigate</a:t>
          </a:r>
          <a:r>
            <a:rPr lang="en-US" sz="1300" kern="1200" dirty="0"/>
            <a:t> relevant financial relationships for planners </a:t>
          </a:r>
          <a:r>
            <a:rPr lang="en-US" sz="1300" i="1" u="sng" kern="1200" dirty="0"/>
            <a:t>before proceeding with planning </a:t>
          </a:r>
          <a:r>
            <a:rPr lang="en-US" sz="1300" b="1" kern="1200" dirty="0"/>
            <a:t>AND</a:t>
          </a:r>
          <a:r>
            <a:rPr lang="en-US" sz="1300" kern="1200" dirty="0"/>
            <a:t> for faculty </a:t>
          </a:r>
          <a:r>
            <a:rPr lang="en-US" sz="1300" i="1" u="sng" kern="1200" dirty="0"/>
            <a:t>before the beginning of the activity</a:t>
          </a:r>
          <a:endParaRPr lang="en-US" sz="1300" kern="1200" dirty="0"/>
        </a:p>
        <a:p>
          <a:pPr marL="114300" lvl="1" indent="-114300" algn="l" defTabSz="577850">
            <a:lnSpc>
              <a:spcPct val="90000"/>
            </a:lnSpc>
            <a:spcBef>
              <a:spcPct val="0"/>
            </a:spcBef>
            <a:spcAft>
              <a:spcPct val="15000"/>
            </a:spcAft>
            <a:buChar char="•"/>
          </a:pPr>
          <a:r>
            <a:rPr lang="en-US" sz="1300" kern="1200" dirty="0"/>
            <a:t>If mitigation is needed, then include the statement that “All relevant financial relationships have been mitigated.” in your disclosure to the audience.</a:t>
          </a:r>
        </a:p>
        <a:p>
          <a:pPr marL="114300" lvl="1" indent="-114300" algn="l" defTabSz="577850">
            <a:lnSpc>
              <a:spcPct val="90000"/>
            </a:lnSpc>
            <a:spcBef>
              <a:spcPct val="0"/>
            </a:spcBef>
            <a:spcAft>
              <a:spcPct val="15000"/>
            </a:spcAft>
            <a:buChar char="•"/>
          </a:pPr>
          <a:r>
            <a:rPr lang="en-US" sz="1300" kern="1200" dirty="0"/>
            <a:t>Disclose relevant financial relationships of planner and faculty to the audience before the beginning of the activity, even if it is to say that “There are no relevant financial relationships.”</a:t>
          </a:r>
        </a:p>
      </dsp:txBody>
      <dsp:txXfrm rot="-5400000">
        <a:off x="1324374" y="3461231"/>
        <a:ext cx="9263273" cy="1109709"/>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A8B208-074E-4753-992D-B9389209C5B8}" type="datetimeFigureOut">
              <a:rPr lang="en-US" smtClean="0"/>
              <a:t>5/15/2024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1A2C55-E61B-4B12-8B21-97992305D699}" type="slidenum">
              <a:rPr lang="en-US" smtClean="0"/>
              <a:t>‹#›</a:t>
            </a:fld>
            <a:endParaRPr lang="en-US"/>
          </a:p>
        </p:txBody>
      </p:sp>
    </p:spTree>
    <p:extLst>
      <p:ext uri="{BB962C8B-B14F-4D97-AF65-F5344CB8AC3E}">
        <p14:creationId xmlns:p14="http://schemas.microsoft.com/office/powerpoint/2010/main" val="14971375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have been in CME for 17 years and prior to that I was a public school teacher and principal for 19 years.  So my heart is in education!</a:t>
            </a:r>
          </a:p>
        </p:txBody>
      </p:sp>
      <p:sp>
        <p:nvSpPr>
          <p:cNvPr id="4" name="Slide Number Placeholder 3"/>
          <p:cNvSpPr>
            <a:spLocks noGrp="1"/>
          </p:cNvSpPr>
          <p:nvPr>
            <p:ph type="sldNum" sz="quarter" idx="5"/>
          </p:nvPr>
        </p:nvSpPr>
        <p:spPr/>
        <p:txBody>
          <a:bodyPr/>
          <a:lstStyle/>
          <a:p>
            <a:fld id="{901A2C55-E61B-4B12-8B21-97992305D699}" type="slidenum">
              <a:rPr lang="en-US" smtClean="0"/>
              <a:t>2</a:t>
            </a:fld>
            <a:endParaRPr lang="en-US"/>
          </a:p>
        </p:txBody>
      </p:sp>
    </p:spTree>
    <p:extLst>
      <p:ext uri="{BB962C8B-B14F-4D97-AF65-F5344CB8AC3E}">
        <p14:creationId xmlns:p14="http://schemas.microsoft.com/office/powerpoint/2010/main" val="7687395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Need the links </a:t>
            </a:r>
          </a:p>
        </p:txBody>
      </p:sp>
      <p:sp>
        <p:nvSpPr>
          <p:cNvPr id="4" name="Slide Number Placeholder 3"/>
          <p:cNvSpPr>
            <a:spLocks noGrp="1"/>
          </p:cNvSpPr>
          <p:nvPr>
            <p:ph type="sldNum" sz="quarter" idx="5"/>
          </p:nvPr>
        </p:nvSpPr>
        <p:spPr/>
        <p:txBody>
          <a:bodyPr/>
          <a:lstStyle/>
          <a:p>
            <a:fld id="{901A2C55-E61B-4B12-8B21-97992305D699}" type="slidenum">
              <a:rPr lang="en-US" smtClean="0"/>
              <a:t>15</a:t>
            </a:fld>
            <a:endParaRPr lang="en-US"/>
          </a:p>
        </p:txBody>
      </p:sp>
    </p:spTree>
    <p:extLst>
      <p:ext uri="{BB962C8B-B14F-4D97-AF65-F5344CB8AC3E}">
        <p14:creationId xmlns:p14="http://schemas.microsoft.com/office/powerpoint/2010/main" val="14465650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slides for this presentation as well as other resources will be published on the webpage associated with the link above.</a:t>
            </a:r>
          </a:p>
        </p:txBody>
      </p:sp>
      <p:sp>
        <p:nvSpPr>
          <p:cNvPr id="4" name="Slide Number Placeholder 3"/>
          <p:cNvSpPr>
            <a:spLocks noGrp="1"/>
          </p:cNvSpPr>
          <p:nvPr>
            <p:ph type="sldNum" sz="quarter" idx="5"/>
          </p:nvPr>
        </p:nvSpPr>
        <p:spPr/>
        <p:txBody>
          <a:bodyPr/>
          <a:lstStyle/>
          <a:p>
            <a:fld id="{901A2C55-E61B-4B12-8B21-97992305D699}" type="slidenum">
              <a:rPr lang="en-US" smtClean="0"/>
              <a:t>21</a:t>
            </a:fld>
            <a:endParaRPr lang="en-US"/>
          </a:p>
        </p:txBody>
      </p:sp>
    </p:spTree>
    <p:extLst>
      <p:ext uri="{BB962C8B-B14F-4D97-AF65-F5344CB8AC3E}">
        <p14:creationId xmlns:p14="http://schemas.microsoft.com/office/powerpoint/2010/main" val="18686202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would like to take a minute to acknowledge Heather Boyd who is on our staff as a Project Coordinator at Baylor Scott &amp; White Health.  She put together our demos of the electronic forms you will be seeing later on and created a webpage for you for reference later!  I would also like to acknowledge one of my favorite people in the world who is my daughter, Brittany Stoughton.  Brittany flew here to be with me today and created the Kahoot game you will be able to play and will answer questions regarding that if you need more information.</a:t>
            </a:r>
          </a:p>
        </p:txBody>
      </p:sp>
      <p:sp>
        <p:nvSpPr>
          <p:cNvPr id="4" name="Slide Number Placeholder 3"/>
          <p:cNvSpPr>
            <a:spLocks noGrp="1"/>
          </p:cNvSpPr>
          <p:nvPr>
            <p:ph type="sldNum" sz="quarter" idx="5"/>
          </p:nvPr>
        </p:nvSpPr>
        <p:spPr/>
        <p:txBody>
          <a:bodyPr/>
          <a:lstStyle/>
          <a:p>
            <a:fld id="{901A2C55-E61B-4B12-8B21-97992305D699}" type="slidenum">
              <a:rPr lang="en-US" smtClean="0"/>
              <a:t>4</a:t>
            </a:fld>
            <a:endParaRPr lang="en-US"/>
          </a:p>
        </p:txBody>
      </p:sp>
    </p:spTree>
    <p:extLst>
      <p:ext uri="{BB962C8B-B14F-4D97-AF65-F5344CB8AC3E}">
        <p14:creationId xmlns:p14="http://schemas.microsoft.com/office/powerpoint/2010/main" val="40304794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objectives are not required by the ACCME, it is a good practice to create objectives so that you can more easily measure outcomes related to your educational activity later!</a:t>
            </a:r>
          </a:p>
        </p:txBody>
      </p:sp>
      <p:sp>
        <p:nvSpPr>
          <p:cNvPr id="4" name="Slide Number Placeholder 3"/>
          <p:cNvSpPr>
            <a:spLocks noGrp="1"/>
          </p:cNvSpPr>
          <p:nvPr>
            <p:ph type="sldNum" sz="quarter" idx="5"/>
          </p:nvPr>
        </p:nvSpPr>
        <p:spPr/>
        <p:txBody>
          <a:bodyPr/>
          <a:lstStyle/>
          <a:p>
            <a:fld id="{901A2C55-E61B-4B12-8B21-97992305D699}" type="slidenum">
              <a:rPr lang="en-US" smtClean="0"/>
              <a:t>5</a:t>
            </a:fld>
            <a:endParaRPr lang="en-US"/>
          </a:p>
        </p:txBody>
      </p:sp>
    </p:spTree>
    <p:extLst>
      <p:ext uri="{BB962C8B-B14F-4D97-AF65-F5344CB8AC3E}">
        <p14:creationId xmlns:p14="http://schemas.microsoft.com/office/powerpoint/2010/main" val="32437579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this activity was designed with the beginner CME provider in mind.  Let’s get a quick look at who in here is a beginner!  Likely two years or less.</a:t>
            </a:r>
          </a:p>
        </p:txBody>
      </p:sp>
      <p:sp>
        <p:nvSpPr>
          <p:cNvPr id="4" name="Slide Number Placeholder 3"/>
          <p:cNvSpPr>
            <a:spLocks noGrp="1"/>
          </p:cNvSpPr>
          <p:nvPr>
            <p:ph type="sldNum" sz="quarter" idx="5"/>
          </p:nvPr>
        </p:nvSpPr>
        <p:spPr/>
        <p:txBody>
          <a:bodyPr/>
          <a:lstStyle/>
          <a:p>
            <a:fld id="{901A2C55-E61B-4B12-8B21-97992305D699}" type="slidenum">
              <a:rPr lang="en-US" smtClean="0"/>
              <a:t>7</a:t>
            </a:fld>
            <a:endParaRPr lang="en-US"/>
          </a:p>
        </p:txBody>
      </p:sp>
    </p:spTree>
    <p:extLst>
      <p:ext uri="{BB962C8B-B14F-4D97-AF65-F5344CB8AC3E}">
        <p14:creationId xmlns:p14="http://schemas.microsoft.com/office/powerpoint/2010/main" val="29211524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Every profession has its own vocabulary and being able to use that vocabulary correctly with your colleagues is extremely important.  Not to mention your accreditor will expect you to know the terms and interpret their criteria, standards, and policies as well.</a:t>
            </a:r>
          </a:p>
        </p:txBody>
      </p:sp>
      <p:sp>
        <p:nvSpPr>
          <p:cNvPr id="4" name="Slide Number Placeholder 3"/>
          <p:cNvSpPr>
            <a:spLocks noGrp="1"/>
          </p:cNvSpPr>
          <p:nvPr>
            <p:ph type="sldNum" sz="quarter" idx="5"/>
          </p:nvPr>
        </p:nvSpPr>
        <p:spPr/>
        <p:txBody>
          <a:bodyPr/>
          <a:lstStyle/>
          <a:p>
            <a:fld id="{901A2C55-E61B-4B12-8B21-97992305D699}" type="slidenum">
              <a:rPr lang="en-US" smtClean="0"/>
              <a:t>8</a:t>
            </a:fld>
            <a:endParaRPr lang="en-US"/>
          </a:p>
        </p:txBody>
      </p:sp>
    </p:spTree>
    <p:extLst>
      <p:ext uri="{BB962C8B-B14F-4D97-AF65-F5344CB8AC3E}">
        <p14:creationId xmlns:p14="http://schemas.microsoft.com/office/powerpoint/2010/main" val="4483066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Would be a great place to have a word cloud</a:t>
            </a:r>
          </a:p>
          <a:p>
            <a:endParaRPr lang="en-US" dirty="0"/>
          </a:p>
        </p:txBody>
      </p:sp>
      <p:sp>
        <p:nvSpPr>
          <p:cNvPr id="4" name="Slide Number Placeholder 3"/>
          <p:cNvSpPr>
            <a:spLocks noGrp="1"/>
          </p:cNvSpPr>
          <p:nvPr>
            <p:ph type="sldNum" sz="quarter" idx="5"/>
          </p:nvPr>
        </p:nvSpPr>
        <p:spPr/>
        <p:txBody>
          <a:bodyPr/>
          <a:lstStyle/>
          <a:p>
            <a:fld id="{901A2C55-E61B-4B12-8B21-97992305D699}" type="slidenum">
              <a:rPr lang="en-US" smtClean="0"/>
              <a:t>10</a:t>
            </a:fld>
            <a:endParaRPr lang="en-US"/>
          </a:p>
        </p:txBody>
      </p:sp>
    </p:spTree>
    <p:extLst>
      <p:ext uri="{BB962C8B-B14F-4D97-AF65-F5344CB8AC3E}">
        <p14:creationId xmlns:p14="http://schemas.microsoft.com/office/powerpoint/2010/main" val="2358329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organization combined the tools for Identifying, Mitigating, and disclosing Relevant Financial Relationships with the Tools to Ensure that Clinical Content is Valid in one electronic form.</a:t>
            </a:r>
          </a:p>
        </p:txBody>
      </p:sp>
      <p:sp>
        <p:nvSpPr>
          <p:cNvPr id="4" name="Slide Number Placeholder 3"/>
          <p:cNvSpPr>
            <a:spLocks noGrp="1"/>
          </p:cNvSpPr>
          <p:nvPr>
            <p:ph type="sldNum" sz="quarter" idx="5"/>
          </p:nvPr>
        </p:nvSpPr>
        <p:spPr/>
        <p:txBody>
          <a:bodyPr/>
          <a:lstStyle/>
          <a:p>
            <a:fld id="{901A2C55-E61B-4B12-8B21-97992305D699}" type="slidenum">
              <a:rPr lang="en-US" smtClean="0"/>
              <a:t>12</a:t>
            </a:fld>
            <a:endParaRPr lang="en-US"/>
          </a:p>
        </p:txBody>
      </p:sp>
    </p:spTree>
    <p:extLst>
      <p:ext uri="{BB962C8B-B14F-4D97-AF65-F5344CB8AC3E}">
        <p14:creationId xmlns:p14="http://schemas.microsoft.com/office/powerpoint/2010/main" val="1640011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just to give you an idea of what the form looks like in its original format when you download it.  We currently only use page 1 of the Guidance form, though there are two pages.</a:t>
            </a:r>
          </a:p>
        </p:txBody>
      </p:sp>
      <p:sp>
        <p:nvSpPr>
          <p:cNvPr id="4" name="Slide Number Placeholder 3"/>
          <p:cNvSpPr>
            <a:spLocks noGrp="1"/>
          </p:cNvSpPr>
          <p:nvPr>
            <p:ph type="sldNum" sz="quarter" idx="5"/>
          </p:nvPr>
        </p:nvSpPr>
        <p:spPr/>
        <p:txBody>
          <a:bodyPr/>
          <a:lstStyle/>
          <a:p>
            <a:fld id="{901A2C55-E61B-4B12-8B21-97992305D699}" type="slidenum">
              <a:rPr lang="en-US" smtClean="0"/>
              <a:t>13</a:t>
            </a:fld>
            <a:endParaRPr lang="en-US"/>
          </a:p>
        </p:txBody>
      </p:sp>
    </p:spTree>
    <p:extLst>
      <p:ext uri="{BB962C8B-B14F-4D97-AF65-F5344CB8AC3E}">
        <p14:creationId xmlns:p14="http://schemas.microsoft.com/office/powerpoint/2010/main" val="32888762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dirty="0"/>
              <a:t>Use this tool for all who are in control of content.</a:t>
            </a:r>
          </a:p>
          <a:p>
            <a:pPr marL="285750" indent="-285750">
              <a:buFont typeface="Arial" panose="020B0604020202020204" pitchFamily="34" charset="0"/>
              <a:buChar char="•"/>
            </a:pPr>
            <a:r>
              <a:rPr lang="en-US" dirty="0"/>
              <a:t>What you will do with the information you receive may be different depending on the role of the person who completed the tool.</a:t>
            </a:r>
          </a:p>
          <a:p>
            <a:endParaRPr lang="en-US" dirty="0"/>
          </a:p>
        </p:txBody>
      </p:sp>
      <p:sp>
        <p:nvSpPr>
          <p:cNvPr id="4" name="Slide Number Placeholder 3"/>
          <p:cNvSpPr>
            <a:spLocks noGrp="1"/>
          </p:cNvSpPr>
          <p:nvPr>
            <p:ph type="sldNum" sz="quarter" idx="5"/>
          </p:nvPr>
        </p:nvSpPr>
        <p:spPr/>
        <p:txBody>
          <a:bodyPr/>
          <a:lstStyle/>
          <a:p>
            <a:fld id="{901A2C55-E61B-4B12-8B21-97992305D699}" type="slidenum">
              <a:rPr lang="en-US" smtClean="0"/>
              <a:t>14</a:t>
            </a:fld>
            <a:endParaRPr lang="en-US"/>
          </a:p>
        </p:txBody>
      </p:sp>
    </p:spTree>
    <p:extLst>
      <p:ext uri="{BB962C8B-B14F-4D97-AF65-F5344CB8AC3E}">
        <p14:creationId xmlns:p14="http://schemas.microsoft.com/office/powerpoint/2010/main" val="34647699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ection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F4673-EF73-BB4F-A9AA-3F64226A9EDC}"/>
              </a:ext>
            </a:extLst>
          </p:cNvPr>
          <p:cNvSpPr>
            <a:spLocks noGrp="1"/>
          </p:cNvSpPr>
          <p:nvPr>
            <p:ph type="ctrTitle"/>
          </p:nvPr>
        </p:nvSpPr>
        <p:spPr>
          <a:xfrm>
            <a:off x="1991360" y="1676401"/>
            <a:ext cx="7579360" cy="2072640"/>
          </a:xfrm>
        </p:spPr>
        <p:txBody>
          <a:bodyPr lIns="365760" rIns="365760" anchor="b">
            <a:normAutofit/>
          </a:bodyPr>
          <a:lstStyle>
            <a:lvl1pPr algn="ctr">
              <a:defRPr sz="5400"/>
            </a:lvl1pPr>
          </a:lstStyle>
          <a:p>
            <a:r>
              <a:rPr lang="en-US"/>
              <a:t>Click to edit Master title style</a:t>
            </a:r>
          </a:p>
        </p:txBody>
      </p:sp>
      <p:sp>
        <p:nvSpPr>
          <p:cNvPr id="3" name="Subtitle 2">
            <a:extLst>
              <a:ext uri="{FF2B5EF4-FFF2-40B4-BE49-F238E27FC236}">
                <a16:creationId xmlns:a16="http://schemas.microsoft.com/office/drawing/2014/main" id="{FBD91DD0-FE9B-7A43-BD75-76AF9F9A7161}"/>
              </a:ext>
            </a:extLst>
          </p:cNvPr>
          <p:cNvSpPr>
            <a:spLocks noGrp="1"/>
          </p:cNvSpPr>
          <p:nvPr>
            <p:ph type="subTitle" idx="1"/>
          </p:nvPr>
        </p:nvSpPr>
        <p:spPr>
          <a:xfrm>
            <a:off x="1991360" y="3916998"/>
            <a:ext cx="7579360" cy="1655762"/>
          </a:xfrm>
        </p:spPr>
        <p:txBody>
          <a:bodyPr/>
          <a:lstStyle>
            <a:lvl1pPr marL="0" indent="0" algn="ctr">
              <a:buNone/>
              <a:defRPr sz="2400" b="0" i="1">
                <a:solidFill>
                  <a:srgbClr val="62695E"/>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4193412067"/>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6A4BE8-78AD-9A49-9CB7-39930A6134F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02B88B5-E05D-D648-A801-9DD03418C69D}"/>
              </a:ext>
            </a:extLst>
          </p:cNvPr>
          <p:cNvSpPr>
            <a:spLocks noGrp="1"/>
          </p:cNvSpPr>
          <p:nvPr>
            <p:ph sz="half" idx="1"/>
          </p:nvPr>
        </p:nvSpPr>
        <p:spPr>
          <a:xfrm>
            <a:off x="838200" y="1825625"/>
            <a:ext cx="5181600" cy="4194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B8C951B-C801-EB44-8381-1124EC430443}"/>
              </a:ext>
            </a:extLst>
          </p:cNvPr>
          <p:cNvSpPr>
            <a:spLocks noGrp="1"/>
          </p:cNvSpPr>
          <p:nvPr>
            <p:ph sz="half" idx="2"/>
          </p:nvPr>
        </p:nvSpPr>
        <p:spPr>
          <a:xfrm>
            <a:off x="6172200" y="1825625"/>
            <a:ext cx="5181600" cy="4194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078771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9A826F-62BB-4C4E-AC9F-C06E81D44533}"/>
              </a:ext>
            </a:extLst>
          </p:cNvPr>
          <p:cNvSpPr>
            <a:spLocks noGrp="1"/>
          </p:cNvSpPr>
          <p:nvPr>
            <p:ph type="title"/>
          </p:nvPr>
        </p:nvSpPr>
        <p:spPr>
          <a:xfrm>
            <a:off x="839788" y="365125"/>
            <a:ext cx="10515600" cy="1311275"/>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A61BD839-AC37-9A40-ABFB-056273CEE587}"/>
              </a:ext>
            </a:extLst>
          </p:cNvPr>
          <p:cNvSpPr>
            <a:spLocks noGrp="1"/>
          </p:cNvSpPr>
          <p:nvPr>
            <p:ph type="body" idx="1"/>
          </p:nvPr>
        </p:nvSpPr>
        <p:spPr>
          <a:xfrm>
            <a:off x="839788" y="1681163"/>
            <a:ext cx="5157787" cy="823912"/>
          </a:xfrm>
        </p:spPr>
        <p:txBody>
          <a:bodyPr anchor="b"/>
          <a:lstStyle>
            <a:lvl1pPr marL="0" indent="0">
              <a:buNone/>
              <a:defRPr sz="2400" b="1">
                <a:solidFill>
                  <a:srgbClr val="62695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EBBECCB4-48B1-0D4D-A5DA-4D6880CBEBD0}"/>
              </a:ext>
            </a:extLst>
          </p:cNvPr>
          <p:cNvSpPr>
            <a:spLocks noGrp="1"/>
          </p:cNvSpPr>
          <p:nvPr>
            <p:ph sz="half" idx="2"/>
          </p:nvPr>
        </p:nvSpPr>
        <p:spPr>
          <a:xfrm>
            <a:off x="839788" y="2505075"/>
            <a:ext cx="5157787" cy="3514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922EF01-E9EC-3841-BEAF-A8D4721200FF}"/>
              </a:ext>
            </a:extLst>
          </p:cNvPr>
          <p:cNvSpPr>
            <a:spLocks noGrp="1"/>
          </p:cNvSpPr>
          <p:nvPr>
            <p:ph type="body" sz="quarter" idx="3"/>
          </p:nvPr>
        </p:nvSpPr>
        <p:spPr>
          <a:xfrm>
            <a:off x="6172200" y="1681163"/>
            <a:ext cx="5183188" cy="823912"/>
          </a:xfrm>
        </p:spPr>
        <p:txBody>
          <a:bodyPr anchor="b"/>
          <a:lstStyle>
            <a:lvl1pPr marL="0" indent="0">
              <a:buNone/>
              <a:defRPr sz="2400" b="1">
                <a:solidFill>
                  <a:srgbClr val="62695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03E8A7F-355D-B34B-A6CE-2D6792048709}"/>
              </a:ext>
            </a:extLst>
          </p:cNvPr>
          <p:cNvSpPr>
            <a:spLocks noGrp="1"/>
          </p:cNvSpPr>
          <p:nvPr>
            <p:ph sz="quarter" idx="4"/>
          </p:nvPr>
        </p:nvSpPr>
        <p:spPr>
          <a:xfrm>
            <a:off x="6172200" y="2505075"/>
            <a:ext cx="5183188" cy="3514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886673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14F6FA-7E76-A644-8CA7-F7B034DC5352}"/>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9959044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04420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2CCA66-DA07-BC43-9383-34653F1DBD16}"/>
              </a:ext>
            </a:extLst>
          </p:cNvPr>
          <p:cNvSpPr>
            <a:spLocks noGrp="1"/>
          </p:cNvSpPr>
          <p:nvPr>
            <p:ph type="title"/>
          </p:nvPr>
        </p:nvSpPr>
        <p:spPr>
          <a:xfrm>
            <a:off x="839788" y="342900"/>
            <a:ext cx="3932237" cy="13335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7857110-64DD-BF4F-812A-D3A83AF9D282}"/>
              </a:ext>
            </a:extLst>
          </p:cNvPr>
          <p:cNvSpPr>
            <a:spLocks noGrp="1"/>
          </p:cNvSpPr>
          <p:nvPr>
            <p:ph idx="1"/>
          </p:nvPr>
        </p:nvSpPr>
        <p:spPr>
          <a:xfrm>
            <a:off x="5183188" y="342900"/>
            <a:ext cx="6172200" cy="567690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CE326BB-6221-CD4E-B664-E4F6120E9B44}"/>
              </a:ext>
            </a:extLst>
          </p:cNvPr>
          <p:cNvSpPr>
            <a:spLocks noGrp="1"/>
          </p:cNvSpPr>
          <p:nvPr>
            <p:ph type="body" sz="half" idx="2"/>
          </p:nvPr>
        </p:nvSpPr>
        <p:spPr>
          <a:xfrm>
            <a:off x="839788" y="1828800"/>
            <a:ext cx="3932237" cy="41910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41827613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ACAB59-1AEC-E24E-A420-19F621F5E156}"/>
              </a:ext>
            </a:extLst>
          </p:cNvPr>
          <p:cNvSpPr>
            <a:spLocks noGrp="1"/>
          </p:cNvSpPr>
          <p:nvPr>
            <p:ph type="title"/>
          </p:nvPr>
        </p:nvSpPr>
        <p:spPr>
          <a:xfrm>
            <a:off x="839788" y="342900"/>
            <a:ext cx="3932237" cy="13335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FDC7CBF-7DAC-5449-A7A5-AE34E0EDA8CD}"/>
              </a:ext>
            </a:extLst>
          </p:cNvPr>
          <p:cNvSpPr>
            <a:spLocks noGrp="1"/>
          </p:cNvSpPr>
          <p:nvPr>
            <p:ph type="pic" idx="1"/>
          </p:nvPr>
        </p:nvSpPr>
        <p:spPr>
          <a:xfrm>
            <a:off x="5183188" y="342900"/>
            <a:ext cx="6172200" cy="56768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D324E4F-643E-7746-AFC0-D210B343C19E}"/>
              </a:ext>
            </a:extLst>
          </p:cNvPr>
          <p:cNvSpPr>
            <a:spLocks noGrp="1"/>
          </p:cNvSpPr>
          <p:nvPr>
            <p:ph type="body" sz="half" idx="2"/>
          </p:nvPr>
        </p:nvSpPr>
        <p:spPr>
          <a:xfrm>
            <a:off x="839788" y="1828799"/>
            <a:ext cx="3932237" cy="4190999"/>
          </a:xfrm>
        </p:spPr>
        <p:txBody>
          <a:bodyPr/>
          <a:lstStyle>
            <a:lvl1pPr marL="0" indent="0">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6843162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8E1EF8-4E3C-144C-8DD3-CCA599136BD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A8962FC-47EE-B343-A860-8E45C987628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497241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BD890FA-D528-7D40-8C26-ADB2317C54B7}"/>
              </a:ext>
            </a:extLst>
          </p:cNvPr>
          <p:cNvSpPr>
            <a:spLocks noGrp="1"/>
          </p:cNvSpPr>
          <p:nvPr>
            <p:ph type="title" orient="vert"/>
          </p:nvPr>
        </p:nvSpPr>
        <p:spPr>
          <a:xfrm>
            <a:off x="8724900" y="365125"/>
            <a:ext cx="2628900" cy="5654675"/>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0AFB74E-6617-A647-9231-EB67BE975A45}"/>
              </a:ext>
            </a:extLst>
          </p:cNvPr>
          <p:cNvSpPr>
            <a:spLocks noGrp="1"/>
          </p:cNvSpPr>
          <p:nvPr>
            <p:ph type="body" orient="vert" idx="1"/>
          </p:nvPr>
        </p:nvSpPr>
        <p:spPr>
          <a:xfrm>
            <a:off x="838200" y="365125"/>
            <a:ext cx="7734300" cy="56546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551844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Opening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6F4CFC6-3753-23B7-4380-890F93A7BD97}"/>
              </a:ext>
            </a:extLst>
          </p:cNvPr>
          <p:cNvSpPr txBox="1"/>
          <p:nvPr userDrawn="1"/>
        </p:nvSpPr>
        <p:spPr>
          <a:xfrm>
            <a:off x="5985487" y="5034456"/>
            <a:ext cx="756745" cy="369332"/>
          </a:xfrm>
          <a:prstGeom prst="rect">
            <a:avLst/>
          </a:prstGeom>
          <a:noFill/>
        </p:spPr>
        <p:txBody>
          <a:bodyPr wrap="square" rtlCol="0">
            <a:spAutoFit/>
          </a:bodyPr>
          <a:lstStyle/>
          <a:p>
            <a:pPr algn="r"/>
            <a:r>
              <a:rPr lang="en-US" dirty="0">
                <a:solidFill>
                  <a:srgbClr val="82BC00"/>
                </a:solidFill>
              </a:rPr>
              <a:t>2024</a:t>
            </a:r>
          </a:p>
        </p:txBody>
      </p:sp>
      <p:sp>
        <p:nvSpPr>
          <p:cNvPr id="3" name="TextBox 2">
            <a:extLst>
              <a:ext uri="{FF2B5EF4-FFF2-40B4-BE49-F238E27FC236}">
                <a16:creationId xmlns:a16="http://schemas.microsoft.com/office/drawing/2014/main" id="{8DB8FA49-8BB4-2FF9-DBA6-B155A32EC2DE}"/>
              </a:ext>
            </a:extLst>
          </p:cNvPr>
          <p:cNvSpPr txBox="1"/>
          <p:nvPr userDrawn="1"/>
        </p:nvSpPr>
        <p:spPr>
          <a:xfrm>
            <a:off x="6809013" y="5034456"/>
            <a:ext cx="1450428" cy="369332"/>
          </a:xfrm>
          <a:prstGeom prst="rect">
            <a:avLst/>
          </a:prstGeom>
          <a:noFill/>
        </p:spPr>
        <p:txBody>
          <a:bodyPr wrap="square" rtlCol="0">
            <a:spAutoFit/>
          </a:bodyPr>
          <a:lstStyle/>
          <a:p>
            <a:r>
              <a:rPr lang="en-US" dirty="0">
                <a:solidFill>
                  <a:srgbClr val="62695E"/>
                </a:solidFill>
              </a:rPr>
              <a:t>by ACCME</a:t>
            </a:r>
          </a:p>
        </p:txBody>
      </p:sp>
      <p:cxnSp>
        <p:nvCxnSpPr>
          <p:cNvPr id="5" name="Straight Connector 4">
            <a:extLst>
              <a:ext uri="{FF2B5EF4-FFF2-40B4-BE49-F238E27FC236}">
                <a16:creationId xmlns:a16="http://schemas.microsoft.com/office/drawing/2014/main" id="{B2D2696B-5E39-E389-23B6-844FC412392E}"/>
              </a:ext>
            </a:extLst>
          </p:cNvPr>
          <p:cNvCxnSpPr>
            <a:cxnSpLocks/>
          </p:cNvCxnSpPr>
          <p:nvPr userDrawn="1"/>
        </p:nvCxnSpPr>
        <p:spPr>
          <a:xfrm>
            <a:off x="6775281" y="5114294"/>
            <a:ext cx="0" cy="208756"/>
          </a:xfrm>
          <a:prstGeom prst="line">
            <a:avLst/>
          </a:prstGeom>
          <a:ln>
            <a:solidFill>
              <a:srgbClr val="62695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475811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ection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F4673-EF73-BB4F-A9AA-3F64226A9EDC}"/>
              </a:ext>
            </a:extLst>
          </p:cNvPr>
          <p:cNvSpPr>
            <a:spLocks noGrp="1"/>
          </p:cNvSpPr>
          <p:nvPr>
            <p:ph type="ctrTitle"/>
          </p:nvPr>
        </p:nvSpPr>
        <p:spPr>
          <a:xfrm>
            <a:off x="1991360" y="1676401"/>
            <a:ext cx="7579360" cy="2072640"/>
          </a:xfrm>
        </p:spPr>
        <p:txBody>
          <a:bodyPr lIns="365760" rIns="365760" anchor="b">
            <a:normAutofit/>
          </a:bodyPr>
          <a:lstStyle>
            <a:lvl1pPr algn="ctr">
              <a:defRPr sz="5400"/>
            </a:lvl1pPr>
          </a:lstStyle>
          <a:p>
            <a:r>
              <a:rPr lang="en-US"/>
              <a:t>Click to edit Master title style</a:t>
            </a:r>
          </a:p>
        </p:txBody>
      </p:sp>
      <p:sp>
        <p:nvSpPr>
          <p:cNvPr id="3" name="Subtitle 2">
            <a:extLst>
              <a:ext uri="{FF2B5EF4-FFF2-40B4-BE49-F238E27FC236}">
                <a16:creationId xmlns:a16="http://schemas.microsoft.com/office/drawing/2014/main" id="{FBD91DD0-FE9B-7A43-BD75-76AF9F9A7161}"/>
              </a:ext>
            </a:extLst>
          </p:cNvPr>
          <p:cNvSpPr>
            <a:spLocks noGrp="1"/>
          </p:cNvSpPr>
          <p:nvPr>
            <p:ph type="subTitle" idx="1"/>
          </p:nvPr>
        </p:nvSpPr>
        <p:spPr>
          <a:xfrm>
            <a:off x="1991360" y="3916998"/>
            <a:ext cx="7579360" cy="1655762"/>
          </a:xfrm>
        </p:spPr>
        <p:txBody>
          <a:bodyPr/>
          <a:lstStyle>
            <a:lvl1pPr marL="0" indent="0" algn="ctr">
              <a:buNone/>
              <a:defRPr sz="2400" b="0" i="1">
                <a:solidFill>
                  <a:srgbClr val="62695E"/>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1358572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ection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F4673-EF73-BB4F-A9AA-3F64226A9EDC}"/>
              </a:ext>
            </a:extLst>
          </p:cNvPr>
          <p:cNvSpPr>
            <a:spLocks noGrp="1"/>
          </p:cNvSpPr>
          <p:nvPr>
            <p:ph type="ctrTitle"/>
          </p:nvPr>
        </p:nvSpPr>
        <p:spPr>
          <a:xfrm>
            <a:off x="1991360" y="1676401"/>
            <a:ext cx="7579360" cy="2072640"/>
          </a:xfrm>
        </p:spPr>
        <p:txBody>
          <a:bodyPr lIns="365760" rIns="365760" anchor="b">
            <a:normAutofit/>
          </a:bodyPr>
          <a:lstStyle>
            <a:lvl1pPr algn="ctr">
              <a:defRPr sz="5400"/>
            </a:lvl1pPr>
          </a:lstStyle>
          <a:p>
            <a:r>
              <a:rPr lang="en-US"/>
              <a:t>Click to edit Master title style</a:t>
            </a:r>
          </a:p>
        </p:txBody>
      </p:sp>
      <p:sp>
        <p:nvSpPr>
          <p:cNvPr id="3" name="Subtitle 2">
            <a:extLst>
              <a:ext uri="{FF2B5EF4-FFF2-40B4-BE49-F238E27FC236}">
                <a16:creationId xmlns:a16="http://schemas.microsoft.com/office/drawing/2014/main" id="{FBD91DD0-FE9B-7A43-BD75-76AF9F9A7161}"/>
              </a:ext>
            </a:extLst>
          </p:cNvPr>
          <p:cNvSpPr>
            <a:spLocks noGrp="1"/>
          </p:cNvSpPr>
          <p:nvPr>
            <p:ph type="subTitle" idx="1"/>
          </p:nvPr>
        </p:nvSpPr>
        <p:spPr>
          <a:xfrm>
            <a:off x="1991360" y="3916998"/>
            <a:ext cx="7579360" cy="1655762"/>
          </a:xfrm>
        </p:spPr>
        <p:txBody>
          <a:bodyPr/>
          <a:lstStyle>
            <a:lvl1pPr marL="0" indent="0" algn="ctr">
              <a:buNone/>
              <a:defRPr sz="2400" b="0" i="1">
                <a:solidFill>
                  <a:srgbClr val="62695E"/>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4632707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48D0B-7131-8648-9E24-D575FD21665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479C348-B948-2849-BF55-CFE0C76DD069}"/>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923493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Left - Text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BD7AC-DC34-2445-AAD6-FAFC92EA992C}"/>
              </a:ext>
            </a:extLst>
          </p:cNvPr>
          <p:cNvSpPr>
            <a:spLocks noGrp="1"/>
          </p:cNvSpPr>
          <p:nvPr>
            <p:ph type="title"/>
          </p:nvPr>
        </p:nvSpPr>
        <p:spPr>
          <a:xfrm>
            <a:off x="6210300" y="349885"/>
            <a:ext cx="5143500" cy="1325563"/>
          </a:xfrm>
        </p:spPr>
        <p:txBody>
          <a:bodyPr>
            <a:normAutofit/>
          </a:bodyPr>
          <a:lstStyle>
            <a:lvl1pPr>
              <a:defRPr sz="3600"/>
            </a:lvl1pPr>
          </a:lstStyle>
          <a:p>
            <a:r>
              <a:rPr lang="en-US" dirty="0"/>
              <a:t>Click to edit Master title style</a:t>
            </a:r>
          </a:p>
        </p:txBody>
      </p:sp>
      <p:sp>
        <p:nvSpPr>
          <p:cNvPr id="8" name="Content Placeholder 7">
            <a:extLst>
              <a:ext uri="{FF2B5EF4-FFF2-40B4-BE49-F238E27FC236}">
                <a16:creationId xmlns:a16="http://schemas.microsoft.com/office/drawing/2014/main" id="{91C52223-0FD5-D746-A20E-0F6181BF4760}"/>
              </a:ext>
            </a:extLst>
          </p:cNvPr>
          <p:cNvSpPr>
            <a:spLocks noGrp="1"/>
          </p:cNvSpPr>
          <p:nvPr>
            <p:ph sz="quarter" idx="11"/>
          </p:nvPr>
        </p:nvSpPr>
        <p:spPr>
          <a:xfrm>
            <a:off x="6210300" y="1828800"/>
            <a:ext cx="5143500" cy="4191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1">
            <a:extLst>
              <a:ext uri="{FF2B5EF4-FFF2-40B4-BE49-F238E27FC236}">
                <a16:creationId xmlns:a16="http://schemas.microsoft.com/office/drawing/2014/main" id="{5A82BD95-7596-1147-A0E3-8A3C631ACC30}"/>
              </a:ext>
            </a:extLst>
          </p:cNvPr>
          <p:cNvSpPr>
            <a:spLocks noGrp="1"/>
          </p:cNvSpPr>
          <p:nvPr>
            <p:ph sz="quarter" idx="12" hasCustomPrompt="1"/>
          </p:nvPr>
        </p:nvSpPr>
        <p:spPr>
          <a:xfrm>
            <a:off x="266700" y="342900"/>
            <a:ext cx="5715000" cy="5676900"/>
          </a:xfrm>
        </p:spPr>
        <p:txBody>
          <a:bodyPr/>
          <a:lstStyle/>
          <a:p>
            <a:pPr lvl="0"/>
            <a:r>
              <a:rPr lang="en-US" dirty="0"/>
              <a:t>Click to insert content</a:t>
            </a:r>
          </a:p>
        </p:txBody>
      </p:sp>
    </p:spTree>
    <p:extLst>
      <p:ext uri="{BB962C8B-B14F-4D97-AF65-F5344CB8AC3E}">
        <p14:creationId xmlns:p14="http://schemas.microsoft.com/office/powerpoint/2010/main" val="9580292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Left - Image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A0B5E-57EA-5B40-9E8F-25EF55690189}"/>
              </a:ext>
            </a:extLst>
          </p:cNvPr>
          <p:cNvSpPr>
            <a:spLocks noGrp="1"/>
          </p:cNvSpPr>
          <p:nvPr>
            <p:ph type="title"/>
          </p:nvPr>
        </p:nvSpPr>
        <p:spPr>
          <a:xfrm>
            <a:off x="838200" y="349885"/>
            <a:ext cx="5143500" cy="1325563"/>
          </a:xfrm>
        </p:spPr>
        <p:txBody>
          <a:bodyPr>
            <a:normAutofit/>
          </a:bodyPr>
          <a:lstStyle>
            <a:lvl1pPr>
              <a:defRPr sz="3600"/>
            </a:lvl1pPr>
          </a:lstStyle>
          <a:p>
            <a:r>
              <a:rPr lang="en-US"/>
              <a:t>Click to edit Master title style</a:t>
            </a:r>
          </a:p>
        </p:txBody>
      </p:sp>
      <p:sp>
        <p:nvSpPr>
          <p:cNvPr id="4" name="Content Placeholder 3">
            <a:extLst>
              <a:ext uri="{FF2B5EF4-FFF2-40B4-BE49-F238E27FC236}">
                <a16:creationId xmlns:a16="http://schemas.microsoft.com/office/drawing/2014/main" id="{A373892D-D04D-D848-B1FE-9CC4BF558C5E}"/>
              </a:ext>
            </a:extLst>
          </p:cNvPr>
          <p:cNvSpPr>
            <a:spLocks noGrp="1"/>
          </p:cNvSpPr>
          <p:nvPr>
            <p:ph sz="quarter" idx="10"/>
          </p:nvPr>
        </p:nvSpPr>
        <p:spPr>
          <a:xfrm>
            <a:off x="838200" y="1828800"/>
            <a:ext cx="5143500" cy="4191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a:extLst>
              <a:ext uri="{FF2B5EF4-FFF2-40B4-BE49-F238E27FC236}">
                <a16:creationId xmlns:a16="http://schemas.microsoft.com/office/drawing/2014/main" id="{99339C4C-4C9E-424E-BA43-23AAAC10FA79}"/>
              </a:ext>
            </a:extLst>
          </p:cNvPr>
          <p:cNvSpPr>
            <a:spLocks noGrp="1"/>
          </p:cNvSpPr>
          <p:nvPr>
            <p:ph sz="quarter" idx="11" hasCustomPrompt="1"/>
          </p:nvPr>
        </p:nvSpPr>
        <p:spPr>
          <a:xfrm>
            <a:off x="6210300" y="342900"/>
            <a:ext cx="5715000" cy="5676900"/>
          </a:xfrm>
        </p:spPr>
        <p:txBody>
          <a:bodyPr/>
          <a:lstStyle/>
          <a:p>
            <a:pPr lvl="0"/>
            <a:r>
              <a:rPr lang="en-US" dirty="0"/>
              <a:t>Click to insert content</a:t>
            </a:r>
          </a:p>
        </p:txBody>
      </p:sp>
    </p:spTree>
    <p:extLst>
      <p:ext uri="{BB962C8B-B14F-4D97-AF65-F5344CB8AC3E}">
        <p14:creationId xmlns:p14="http://schemas.microsoft.com/office/powerpoint/2010/main" val="21834906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ree Column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37A266-4CA4-9349-BC3C-9B5656A63C1B}"/>
              </a:ext>
            </a:extLst>
          </p:cNvPr>
          <p:cNvSpPr>
            <a:spLocks noGrp="1"/>
          </p:cNvSpPr>
          <p:nvPr>
            <p:ph type="title"/>
          </p:nvPr>
        </p:nvSpPr>
        <p:spPr>
          <a:xfrm>
            <a:off x="838200" y="349885"/>
            <a:ext cx="10515600" cy="1325563"/>
          </a:xfrm>
        </p:spPr>
        <p:txBody>
          <a:bodyPr/>
          <a:lstStyle/>
          <a:p>
            <a:r>
              <a:rPr lang="en-US"/>
              <a:t>Click to edit Master title style</a:t>
            </a:r>
          </a:p>
        </p:txBody>
      </p:sp>
      <p:sp>
        <p:nvSpPr>
          <p:cNvPr id="4" name="Content Placeholder 3">
            <a:extLst>
              <a:ext uri="{FF2B5EF4-FFF2-40B4-BE49-F238E27FC236}">
                <a16:creationId xmlns:a16="http://schemas.microsoft.com/office/drawing/2014/main" id="{10C0892A-B162-1643-8F80-66EB81F2DC83}"/>
              </a:ext>
            </a:extLst>
          </p:cNvPr>
          <p:cNvSpPr>
            <a:spLocks noGrp="1"/>
          </p:cNvSpPr>
          <p:nvPr>
            <p:ph sz="quarter" idx="10"/>
          </p:nvPr>
        </p:nvSpPr>
        <p:spPr>
          <a:xfrm>
            <a:off x="838200" y="1828800"/>
            <a:ext cx="3314700" cy="419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a:extLst>
              <a:ext uri="{FF2B5EF4-FFF2-40B4-BE49-F238E27FC236}">
                <a16:creationId xmlns:a16="http://schemas.microsoft.com/office/drawing/2014/main" id="{FA708822-4CE3-F34B-8D52-74FE712CB023}"/>
              </a:ext>
            </a:extLst>
          </p:cNvPr>
          <p:cNvSpPr>
            <a:spLocks noGrp="1"/>
          </p:cNvSpPr>
          <p:nvPr>
            <p:ph sz="quarter" idx="11"/>
          </p:nvPr>
        </p:nvSpPr>
        <p:spPr>
          <a:xfrm>
            <a:off x="4381500" y="1828800"/>
            <a:ext cx="3429000" cy="419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7">
            <a:extLst>
              <a:ext uri="{FF2B5EF4-FFF2-40B4-BE49-F238E27FC236}">
                <a16:creationId xmlns:a16="http://schemas.microsoft.com/office/drawing/2014/main" id="{609C485B-A661-1542-A116-E032963F8E87}"/>
              </a:ext>
            </a:extLst>
          </p:cNvPr>
          <p:cNvSpPr>
            <a:spLocks noGrp="1"/>
          </p:cNvSpPr>
          <p:nvPr>
            <p:ph sz="quarter" idx="12"/>
          </p:nvPr>
        </p:nvSpPr>
        <p:spPr>
          <a:xfrm>
            <a:off x="8039100" y="1828800"/>
            <a:ext cx="3314700" cy="419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87585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ull Screen Content">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0B766D45-AC04-5642-ABE3-4CE342E9EBB9}"/>
              </a:ext>
            </a:extLst>
          </p:cNvPr>
          <p:cNvSpPr>
            <a:spLocks noGrp="1"/>
          </p:cNvSpPr>
          <p:nvPr>
            <p:ph sz="quarter" idx="10"/>
          </p:nvPr>
        </p:nvSpPr>
        <p:spPr>
          <a:xfrm>
            <a:off x="266700" y="228600"/>
            <a:ext cx="11658600" cy="579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141013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Title Section Option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44DB11-6890-6B48-BC1B-49C1E07141A2}"/>
              </a:ext>
            </a:extLst>
          </p:cNvPr>
          <p:cNvSpPr>
            <a:spLocks noGrp="1"/>
          </p:cNvSpPr>
          <p:nvPr>
            <p:ph type="title"/>
          </p:nvPr>
        </p:nvSpPr>
        <p:spPr>
          <a:xfrm>
            <a:off x="838200" y="1828800"/>
            <a:ext cx="10509250" cy="2733675"/>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95EDEE3-D03B-3342-AC6E-B72B26772EED}"/>
              </a:ext>
            </a:extLst>
          </p:cNvPr>
          <p:cNvSpPr>
            <a:spLocks noGrp="1"/>
          </p:cNvSpPr>
          <p:nvPr>
            <p:ph type="body" idx="1"/>
          </p:nvPr>
        </p:nvSpPr>
        <p:spPr>
          <a:xfrm>
            <a:off x="831850" y="4589463"/>
            <a:ext cx="10515600" cy="143033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1702291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0">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FC51875-88D8-7440-B576-26940D8E1ED7}"/>
              </a:ext>
            </a:extLst>
          </p:cNvPr>
          <p:cNvSpPr>
            <a:spLocks noGrp="1"/>
          </p:cNvSpPr>
          <p:nvPr>
            <p:ph type="title"/>
          </p:nvPr>
        </p:nvSpPr>
        <p:spPr>
          <a:xfrm>
            <a:off x="838200" y="349885"/>
            <a:ext cx="10515600" cy="1325563"/>
          </a:xfrm>
          <a:prstGeom prst="rect">
            <a:avLst/>
          </a:prstGeom>
        </p:spPr>
        <p:txBody>
          <a:bodyPr vert="horz" lIns="91440" tIns="45720" rIns="91440" bIns="45720" rtlCol="0" anchor="b">
            <a:normAutofit/>
          </a:bodyPr>
          <a:lstStyle/>
          <a:p>
            <a:r>
              <a:rPr lang="en-US" dirty="0"/>
              <a:t>Click to edit Master title</a:t>
            </a:r>
          </a:p>
        </p:txBody>
      </p:sp>
      <p:sp>
        <p:nvSpPr>
          <p:cNvPr id="3" name="Text Placeholder 2">
            <a:extLst>
              <a:ext uri="{FF2B5EF4-FFF2-40B4-BE49-F238E27FC236}">
                <a16:creationId xmlns:a16="http://schemas.microsoft.com/office/drawing/2014/main" id="{0C0E8E2E-9CF0-7B4C-96B8-E7B87ED8DA60}"/>
              </a:ext>
            </a:extLst>
          </p:cNvPr>
          <p:cNvSpPr>
            <a:spLocks noGrp="1"/>
          </p:cNvSpPr>
          <p:nvPr>
            <p:ph type="body" idx="1"/>
          </p:nvPr>
        </p:nvSpPr>
        <p:spPr>
          <a:xfrm>
            <a:off x="838200" y="1828800"/>
            <a:ext cx="10515600" cy="41910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Box 4">
            <a:extLst>
              <a:ext uri="{FF2B5EF4-FFF2-40B4-BE49-F238E27FC236}">
                <a16:creationId xmlns:a16="http://schemas.microsoft.com/office/drawing/2014/main" id="{C639D791-A263-01D1-C893-93240DA59D26}"/>
              </a:ext>
            </a:extLst>
          </p:cNvPr>
          <p:cNvSpPr txBox="1"/>
          <p:nvPr userDrawn="1"/>
        </p:nvSpPr>
        <p:spPr>
          <a:xfrm>
            <a:off x="6430618" y="6456359"/>
            <a:ext cx="2623930" cy="307777"/>
          </a:xfrm>
          <a:prstGeom prst="rect">
            <a:avLst/>
          </a:prstGeom>
          <a:noFill/>
        </p:spPr>
        <p:txBody>
          <a:bodyPr wrap="square" rtlCol="0">
            <a:spAutoFit/>
          </a:bodyPr>
          <a:lstStyle/>
          <a:p>
            <a:r>
              <a:rPr lang="en-US" sz="1400" dirty="0">
                <a:solidFill>
                  <a:schemeClr val="bg1"/>
                </a:solidFill>
              </a:rPr>
              <a:t>2024  •  by ACCME</a:t>
            </a:r>
          </a:p>
        </p:txBody>
      </p:sp>
      <p:sp>
        <p:nvSpPr>
          <p:cNvPr id="6" name="TextBox 5">
            <a:extLst>
              <a:ext uri="{FF2B5EF4-FFF2-40B4-BE49-F238E27FC236}">
                <a16:creationId xmlns:a16="http://schemas.microsoft.com/office/drawing/2014/main" id="{C0396161-AAA7-D390-846F-41EBC76EB0AE}"/>
              </a:ext>
            </a:extLst>
          </p:cNvPr>
          <p:cNvSpPr txBox="1"/>
          <p:nvPr userDrawn="1"/>
        </p:nvSpPr>
        <p:spPr>
          <a:xfrm>
            <a:off x="9670773" y="6456358"/>
            <a:ext cx="2305878" cy="307777"/>
          </a:xfrm>
          <a:prstGeom prst="rect">
            <a:avLst/>
          </a:prstGeom>
          <a:noFill/>
        </p:spPr>
        <p:txBody>
          <a:bodyPr wrap="square" rtlCol="0">
            <a:spAutoFit/>
          </a:bodyPr>
          <a:lstStyle/>
          <a:p>
            <a:r>
              <a:rPr lang="en-US" sz="1400" b="0" i="0" dirty="0">
                <a:solidFill>
                  <a:schemeClr val="bg1"/>
                </a:solidFill>
                <a:effectLst/>
                <a:latin typeface="Arial" panose="020B0604020202020204" pitchFamily="34" charset="0"/>
              </a:rPr>
              <a:t>#LearnToThrive2024</a:t>
            </a:r>
            <a:endParaRPr lang="en-US" sz="1400" b="0" i="0" dirty="0">
              <a:solidFill>
                <a:schemeClr val="bg1"/>
              </a:solidFill>
            </a:endParaRPr>
          </a:p>
        </p:txBody>
      </p:sp>
    </p:spTree>
    <p:extLst>
      <p:ext uri="{BB962C8B-B14F-4D97-AF65-F5344CB8AC3E}">
        <p14:creationId xmlns:p14="http://schemas.microsoft.com/office/powerpoint/2010/main" val="1935645545"/>
      </p:ext>
    </p:extLst>
  </p:cSld>
  <p:clrMap bg1="lt1" tx1="dk1" bg2="lt2" tx2="dk2" accent1="accent1" accent2="accent2" accent3="accent3" accent4="accent4" accent5="accent5" accent6="accent6" hlink="hlink" folHlink="folHlink"/>
  <p:sldLayoutIdLst>
    <p:sldLayoutId id="2147483649" r:id="rId1"/>
    <p:sldLayoutId id="2147483665" r:id="rId2"/>
    <p:sldLayoutId id="2147483666" r:id="rId3"/>
    <p:sldLayoutId id="2147483650" r:id="rId4"/>
    <p:sldLayoutId id="2147483661" r:id="rId5"/>
    <p:sldLayoutId id="2147483662" r:id="rId6"/>
    <p:sldLayoutId id="2147483663" r:id="rId7"/>
    <p:sldLayoutId id="2147483664" r:id="rId8"/>
    <p:sldLayoutId id="2147483651" r:id="rId9"/>
    <p:sldLayoutId id="2147483652" r:id="rId10"/>
    <p:sldLayoutId id="2147483653" r:id="rId11"/>
    <p:sldLayoutId id="2147483654" r:id="rId12"/>
    <p:sldLayoutId id="2147483655" r:id="rId13"/>
    <p:sldLayoutId id="2147483656" r:id="rId14"/>
    <p:sldLayoutId id="2147483657" r:id="rId15"/>
    <p:sldLayoutId id="2147483658" r:id="rId16"/>
    <p:sldLayoutId id="2147483659" r:id="rId17"/>
    <p:sldLayoutId id="2147483660" r:id="rId18"/>
  </p:sldLayoutIdLst>
  <p:txStyles>
    <p:titleStyle>
      <a:lvl1pPr algn="l" defTabSz="914400" rtl="0" eaLnBrk="1" latinLnBrk="0" hangingPunct="1">
        <a:lnSpc>
          <a:spcPct val="90000"/>
        </a:lnSpc>
        <a:spcBef>
          <a:spcPct val="0"/>
        </a:spcBef>
        <a:buNone/>
        <a:defRPr sz="4400" kern="1200">
          <a:solidFill>
            <a:srgbClr val="82BC0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44" userDrawn="1">
          <p15:clr>
            <a:srgbClr val="F26B43"/>
          </p15:clr>
        </p15:guide>
        <p15:guide id="2" pos="3840" userDrawn="1">
          <p15:clr>
            <a:srgbClr val="F26B43"/>
          </p15:clr>
        </p15:guide>
        <p15:guide id="3" orient="horz" pos="4248" userDrawn="1">
          <p15:clr>
            <a:srgbClr val="F26B43"/>
          </p15:clr>
        </p15:guide>
        <p15:guide id="4" pos="168" userDrawn="1">
          <p15:clr>
            <a:srgbClr val="F26B43"/>
          </p15:clr>
        </p15:guide>
        <p15:guide id="5" pos="7512" userDrawn="1">
          <p15:clr>
            <a:srgbClr val="F26B43"/>
          </p15:clr>
        </p15:guide>
        <p15:guide id="6" orient="horz" pos="4056" userDrawn="1">
          <p15:clr>
            <a:srgbClr val="F26B43"/>
          </p15:clr>
        </p15:guide>
        <p15:guide id="7" orient="horz" pos="216" userDrawn="1">
          <p15:clr>
            <a:srgbClr val="F26B43"/>
          </p15:clr>
        </p15:guide>
        <p15:guide id="8" orient="horz" pos="1056" userDrawn="1">
          <p15:clr>
            <a:srgbClr val="F26B43"/>
          </p15:clr>
        </p15:guide>
        <p15:guide id="9" orient="horz" pos="1152" userDrawn="1">
          <p15:clr>
            <a:srgbClr val="F26B43"/>
          </p15:clr>
        </p15:guide>
        <p15:guide id="10" pos="528" userDrawn="1">
          <p15:clr>
            <a:srgbClr val="F26B43"/>
          </p15:clr>
        </p15:guide>
        <p15:guide id="11" pos="7152" userDrawn="1">
          <p15:clr>
            <a:srgbClr val="F26B43"/>
          </p15:clr>
        </p15:guide>
        <p15:guide id="12" orient="horz" pos="3792" userDrawn="1">
          <p15:clr>
            <a:srgbClr val="F26B43"/>
          </p15:clr>
        </p15:guide>
        <p15:guide id="13" pos="3768" userDrawn="1">
          <p15:clr>
            <a:srgbClr val="F26B43"/>
          </p15:clr>
        </p15:guide>
        <p15:guide id="14" pos="3912" userDrawn="1">
          <p15:clr>
            <a:srgbClr val="F26B43"/>
          </p15:clr>
        </p15:guide>
        <p15:guide id="15" pos="2112" userDrawn="1">
          <p15:clr>
            <a:srgbClr val="F26B43"/>
          </p15:clr>
        </p15:guide>
        <p15:guide id="16" pos="2184" userDrawn="1">
          <p15:clr>
            <a:srgbClr val="F26B43"/>
          </p15:clr>
        </p15:guide>
        <p15:guide id="17" pos="2040" userDrawn="1">
          <p15:clr>
            <a:srgbClr val="F26B43"/>
          </p15:clr>
        </p15:guide>
        <p15:guide id="18" pos="5064" userDrawn="1">
          <p15:clr>
            <a:srgbClr val="F26B43"/>
          </p15:clr>
        </p15:guide>
        <p15:guide id="19" pos="4992" userDrawn="1">
          <p15:clr>
            <a:srgbClr val="F26B43"/>
          </p15:clr>
        </p15:guide>
        <p15:guide id="20" pos="4920" userDrawn="1">
          <p15:clr>
            <a:srgbClr val="F26B43"/>
          </p15:clr>
        </p15:guide>
        <p15:guide id="21" pos="2760" userDrawn="1">
          <p15:clr>
            <a:srgbClr val="F26B43"/>
          </p15:clr>
        </p15:guide>
        <p15:guide id="22" pos="2688" userDrawn="1">
          <p15:clr>
            <a:srgbClr val="F26B43"/>
          </p15:clr>
        </p15:guide>
        <p15:guide id="23" pos="2616" userDrawn="1">
          <p15:clr>
            <a:srgbClr val="F26B43"/>
          </p15:clr>
        </p15:guide>
        <p15:guide id="24" pos="5638" userDrawn="1">
          <p15:clr>
            <a:srgbClr val="F26B43"/>
          </p15:clr>
        </p15:guide>
        <p15:guide id="25" pos="5568" userDrawn="1">
          <p15:clr>
            <a:srgbClr val="F26B43"/>
          </p15:clr>
        </p15:guide>
        <p15:guide id="26" pos="5496"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hyperlink" Target="https://padlet.com/bstoughton22/what-does-competence-mean-to-you-qfmvxaagm85xmozw"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hyperlink" Target="https://accme.org/publications/tools-for-identifying-mitigating-and-disclosing-relevant-financial-relationships"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7.tmp"/><Relationship Id="rId2" Type="http://schemas.openxmlformats.org/officeDocument/2006/relationships/notesSlide" Target="../notesSlides/notesSlide8.xml"/><Relationship Id="rId1" Type="http://schemas.openxmlformats.org/officeDocument/2006/relationships/slideLayout" Target="../slideLayouts/slideLayout11.xml"/><Relationship Id="rId6" Type="http://schemas.openxmlformats.org/officeDocument/2006/relationships/image" Target="../media/image10.tmp"/><Relationship Id="rId5" Type="http://schemas.openxmlformats.org/officeDocument/2006/relationships/image" Target="../media/image9.tmp"/><Relationship Id="rId4" Type="http://schemas.openxmlformats.org/officeDocument/2006/relationships/image" Target="../media/image8.tmp"/></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hyperlink" Target="https://ce.bswhealth.com/Learn2Thrive-beginner-competence" TargetMode="External"/><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hyperlink" Target="https://ce.bswhealth.com/Learn2Thrive-beginner-competence" TargetMode="External"/><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image" Target="../media/image11.tmp"/><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0.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hyperlink" Target="https://create.kahoot.it/course/26014861-f41e-4f7b-8e96-5b5d3004abd1" TargetMode="External"/><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s://accme.org/publications/accmeama-glossary-terms-and-definitions" TargetMode="External"/><Relationship Id="rId2" Type="http://schemas.openxmlformats.org/officeDocument/2006/relationships/image" Target="../media/image5.tmp"/><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902627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E193D8-52CE-964E-B9DB-ADCD60CD9327}"/>
              </a:ext>
            </a:extLst>
          </p:cNvPr>
          <p:cNvSpPr>
            <a:spLocks noGrp="1"/>
          </p:cNvSpPr>
          <p:nvPr>
            <p:ph type="ctrTitle"/>
          </p:nvPr>
        </p:nvSpPr>
        <p:spPr/>
        <p:txBody>
          <a:bodyPr/>
          <a:lstStyle/>
          <a:p>
            <a:r>
              <a:rPr lang="en-US" dirty="0">
                <a:hlinkClick r:id="rId3"/>
              </a:rPr>
              <a:t>Competence</a:t>
            </a:r>
            <a:endParaRPr lang="en-US" dirty="0"/>
          </a:p>
        </p:txBody>
      </p:sp>
      <p:sp>
        <p:nvSpPr>
          <p:cNvPr id="3" name="Subtitle 2">
            <a:extLst>
              <a:ext uri="{FF2B5EF4-FFF2-40B4-BE49-F238E27FC236}">
                <a16:creationId xmlns:a16="http://schemas.microsoft.com/office/drawing/2014/main" id="{FF1C5FF7-2EDE-DC4C-B3EB-C6212F63E75F}"/>
              </a:ext>
            </a:extLst>
          </p:cNvPr>
          <p:cNvSpPr>
            <a:spLocks noGrp="1"/>
          </p:cNvSpPr>
          <p:nvPr>
            <p:ph type="subTitle" idx="1"/>
          </p:nvPr>
        </p:nvSpPr>
        <p:spPr/>
        <p:txBody>
          <a:bodyPr>
            <a:normAutofit/>
          </a:bodyPr>
          <a:lstStyle/>
          <a:p>
            <a:r>
              <a:rPr lang="en-US" sz="3200" dirty="0"/>
              <a:t>What does this mean to you?</a:t>
            </a:r>
          </a:p>
        </p:txBody>
      </p:sp>
    </p:spTree>
    <p:extLst>
      <p:ext uri="{BB962C8B-B14F-4D97-AF65-F5344CB8AC3E}">
        <p14:creationId xmlns:p14="http://schemas.microsoft.com/office/powerpoint/2010/main" val="26540993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BC93C9-68BB-EA78-237E-E5ACD032E0C8}"/>
              </a:ext>
            </a:extLst>
          </p:cNvPr>
          <p:cNvSpPr>
            <a:spLocks noGrp="1"/>
          </p:cNvSpPr>
          <p:nvPr>
            <p:ph type="title"/>
          </p:nvPr>
        </p:nvSpPr>
        <p:spPr/>
        <p:txBody>
          <a:bodyPr/>
          <a:lstStyle/>
          <a:p>
            <a:r>
              <a:rPr lang="en-US" dirty="0"/>
              <a:t>Objective 2</a:t>
            </a:r>
          </a:p>
        </p:txBody>
      </p:sp>
      <p:sp>
        <p:nvSpPr>
          <p:cNvPr id="3" name="Text Placeholder 2">
            <a:extLst>
              <a:ext uri="{FF2B5EF4-FFF2-40B4-BE49-F238E27FC236}">
                <a16:creationId xmlns:a16="http://schemas.microsoft.com/office/drawing/2014/main" id="{E440873E-A35B-9710-5BC0-32A5D6572D0B}"/>
              </a:ext>
            </a:extLst>
          </p:cNvPr>
          <p:cNvSpPr>
            <a:spLocks noGrp="1"/>
          </p:cNvSpPr>
          <p:nvPr>
            <p:ph type="body" idx="1"/>
          </p:nvPr>
        </p:nvSpPr>
        <p:spPr/>
        <p:txBody>
          <a:bodyPr/>
          <a:lstStyle/>
          <a:p>
            <a:r>
              <a:rPr lang="en-US" sz="2400" i="0" dirty="0">
                <a:effectLst/>
                <a:latin typeface="Aptos" panose="020B0004020202020204" pitchFamily="34" charset="0"/>
                <a:ea typeface="Aptos" panose="020B0004020202020204" pitchFamily="34" charset="0"/>
                <a:cs typeface="Aptos" panose="020B0004020202020204" pitchFamily="34" charset="0"/>
              </a:rPr>
              <a:t>Accurately gather financial information from all individuals overseeing content for an accredited CME activity.</a:t>
            </a:r>
          </a:p>
          <a:p>
            <a:endParaRPr lang="en-US" dirty="0"/>
          </a:p>
        </p:txBody>
      </p:sp>
    </p:spTree>
    <p:extLst>
      <p:ext uri="{BB962C8B-B14F-4D97-AF65-F5344CB8AC3E}">
        <p14:creationId xmlns:p14="http://schemas.microsoft.com/office/powerpoint/2010/main" val="21496143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EB0D2-25DD-D0D4-F00B-14877B7DEB0B}"/>
              </a:ext>
            </a:extLst>
          </p:cNvPr>
          <p:cNvSpPr>
            <a:spLocks noGrp="1"/>
          </p:cNvSpPr>
          <p:nvPr>
            <p:ph type="title"/>
          </p:nvPr>
        </p:nvSpPr>
        <p:spPr/>
        <p:txBody>
          <a:bodyPr>
            <a:normAutofit/>
          </a:bodyPr>
          <a:lstStyle/>
          <a:p>
            <a:r>
              <a:rPr lang="en-US" sz="3800" dirty="0"/>
              <a:t>Tools for Identifying, Mitigating, and Disclosing </a:t>
            </a:r>
          </a:p>
        </p:txBody>
      </p:sp>
      <p:pic>
        <p:nvPicPr>
          <p:cNvPr id="3" name="Picture 2">
            <a:extLst>
              <a:ext uri="{FF2B5EF4-FFF2-40B4-BE49-F238E27FC236}">
                <a16:creationId xmlns:a16="http://schemas.microsoft.com/office/drawing/2014/main" id="{C8C11D34-F1DC-CDF4-F86B-16D95603DD15}"/>
              </a:ext>
            </a:extLst>
          </p:cNvPr>
          <p:cNvPicPr>
            <a:picLocks noChangeAspect="1"/>
          </p:cNvPicPr>
          <p:nvPr/>
        </p:nvPicPr>
        <p:blipFill>
          <a:blip r:embed="rId3"/>
          <a:stretch>
            <a:fillRect/>
          </a:stretch>
        </p:blipFill>
        <p:spPr>
          <a:xfrm>
            <a:off x="614680" y="3036969"/>
            <a:ext cx="10962640" cy="2958301"/>
          </a:xfrm>
          <a:prstGeom prst="rect">
            <a:avLst/>
          </a:prstGeom>
        </p:spPr>
      </p:pic>
      <p:sp>
        <p:nvSpPr>
          <p:cNvPr id="5" name="TextBox 4">
            <a:extLst>
              <a:ext uri="{FF2B5EF4-FFF2-40B4-BE49-F238E27FC236}">
                <a16:creationId xmlns:a16="http://schemas.microsoft.com/office/drawing/2014/main" id="{6CA4B879-2BE1-52F1-94D4-E9A12B3D2618}"/>
              </a:ext>
            </a:extLst>
          </p:cNvPr>
          <p:cNvSpPr txBox="1"/>
          <p:nvPr/>
        </p:nvSpPr>
        <p:spPr>
          <a:xfrm>
            <a:off x="914400" y="1716953"/>
            <a:ext cx="9672320" cy="369332"/>
          </a:xfrm>
          <a:prstGeom prst="rect">
            <a:avLst/>
          </a:prstGeom>
          <a:noFill/>
        </p:spPr>
        <p:txBody>
          <a:bodyPr wrap="square">
            <a:spAutoFit/>
          </a:bodyPr>
          <a:lstStyle/>
          <a:p>
            <a:r>
              <a:rPr lang="en-US" dirty="0">
                <a:hlinkClick r:id="rId4"/>
              </a:rPr>
              <a:t>Tools for Identifying, Mitigating, and Disclosing Relevant Financial Relationships | ACCME</a:t>
            </a:r>
            <a:endParaRPr lang="en-US" dirty="0"/>
          </a:p>
        </p:txBody>
      </p:sp>
      <p:sp>
        <p:nvSpPr>
          <p:cNvPr id="6" name="TextBox 5">
            <a:extLst>
              <a:ext uri="{FF2B5EF4-FFF2-40B4-BE49-F238E27FC236}">
                <a16:creationId xmlns:a16="http://schemas.microsoft.com/office/drawing/2014/main" id="{186CFC66-A3EF-F5BF-9897-5BF95B8AD8BA}"/>
              </a:ext>
            </a:extLst>
          </p:cNvPr>
          <p:cNvSpPr txBox="1"/>
          <p:nvPr/>
        </p:nvSpPr>
        <p:spPr>
          <a:xfrm>
            <a:off x="914400" y="2150359"/>
            <a:ext cx="9215120" cy="923330"/>
          </a:xfrm>
          <a:prstGeom prst="rect">
            <a:avLst/>
          </a:prstGeom>
          <a:noFill/>
        </p:spPr>
        <p:txBody>
          <a:bodyPr wrap="square" rtlCol="0">
            <a:spAutoFit/>
          </a:bodyPr>
          <a:lstStyle/>
          <a:p>
            <a:r>
              <a:rPr lang="en-US" dirty="0"/>
              <a:t>Navigate to the Tools located on the ACCME website (click link above).  Then download the tools you need!</a:t>
            </a:r>
          </a:p>
          <a:p>
            <a:r>
              <a:rPr lang="en-US" dirty="0"/>
              <a:t>**(Also, look on the back cover of your conference workbook for QR codes!)</a:t>
            </a:r>
          </a:p>
        </p:txBody>
      </p:sp>
    </p:spTree>
    <p:extLst>
      <p:ext uri="{BB962C8B-B14F-4D97-AF65-F5344CB8AC3E}">
        <p14:creationId xmlns:p14="http://schemas.microsoft.com/office/powerpoint/2010/main" val="23845474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21737-9BD6-40E3-708F-A77BE0DD551A}"/>
              </a:ext>
            </a:extLst>
          </p:cNvPr>
          <p:cNvSpPr>
            <a:spLocks noGrp="1"/>
          </p:cNvSpPr>
          <p:nvPr>
            <p:ph type="title"/>
          </p:nvPr>
        </p:nvSpPr>
        <p:spPr/>
        <p:txBody>
          <a:bodyPr/>
          <a:lstStyle/>
          <a:p>
            <a:r>
              <a:rPr lang="en-US" dirty="0"/>
              <a:t>ACCME Tools from the Standards Toolkit</a:t>
            </a:r>
          </a:p>
        </p:txBody>
      </p:sp>
      <p:sp>
        <p:nvSpPr>
          <p:cNvPr id="3" name="Text Placeholder 2">
            <a:extLst>
              <a:ext uri="{FF2B5EF4-FFF2-40B4-BE49-F238E27FC236}">
                <a16:creationId xmlns:a16="http://schemas.microsoft.com/office/drawing/2014/main" id="{85EC914E-F527-95DC-A039-A55ABFAFA2B7}"/>
              </a:ext>
            </a:extLst>
          </p:cNvPr>
          <p:cNvSpPr>
            <a:spLocks noGrp="1"/>
          </p:cNvSpPr>
          <p:nvPr>
            <p:ph type="body" idx="1"/>
          </p:nvPr>
        </p:nvSpPr>
        <p:spPr/>
        <p:txBody>
          <a:bodyPr anchor="t">
            <a:normAutofit/>
          </a:bodyPr>
          <a:lstStyle/>
          <a:p>
            <a:r>
              <a:rPr lang="en-US" sz="1600" dirty="0"/>
              <a:t>ACCME form:</a:t>
            </a:r>
          </a:p>
        </p:txBody>
      </p:sp>
      <p:pic>
        <p:nvPicPr>
          <p:cNvPr id="8" name="Content Placeholder 7" descr="A close-up of a form&#10;&#10;Description automatically generated">
            <a:extLst>
              <a:ext uri="{FF2B5EF4-FFF2-40B4-BE49-F238E27FC236}">
                <a16:creationId xmlns:a16="http://schemas.microsoft.com/office/drawing/2014/main" id="{C219546A-AAAC-2D87-388A-D7C6A29AA28D}"/>
              </a:ext>
            </a:extLst>
          </p:cNvPr>
          <p:cNvPicPr>
            <a:picLocks noGrp="1" noChangeAspect="1"/>
          </p:cNvPicPr>
          <p:nvPr>
            <p:ph sz="half" idx="2"/>
          </p:nvPr>
        </p:nvPicPr>
        <p:blipFill>
          <a:blip r:embed="rId3"/>
          <a:stretch>
            <a:fillRect/>
          </a:stretch>
        </p:blipFill>
        <p:spPr>
          <a:xfrm>
            <a:off x="878604" y="2457065"/>
            <a:ext cx="3114276" cy="4064738"/>
          </a:xfrm>
        </p:spPr>
      </p:pic>
      <p:sp>
        <p:nvSpPr>
          <p:cNvPr id="5" name="Text Placeholder 4">
            <a:extLst>
              <a:ext uri="{FF2B5EF4-FFF2-40B4-BE49-F238E27FC236}">
                <a16:creationId xmlns:a16="http://schemas.microsoft.com/office/drawing/2014/main" id="{58B94E93-406B-03B7-7882-FCB7C77714B4}"/>
              </a:ext>
            </a:extLst>
          </p:cNvPr>
          <p:cNvSpPr>
            <a:spLocks noGrp="1"/>
          </p:cNvSpPr>
          <p:nvPr>
            <p:ph type="body" sz="quarter" idx="3"/>
          </p:nvPr>
        </p:nvSpPr>
        <p:spPr/>
        <p:txBody>
          <a:bodyPr/>
          <a:lstStyle/>
          <a:p>
            <a:r>
              <a:rPr lang="en-US" sz="1600" dirty="0"/>
              <a:t>ACCME form: </a:t>
            </a:r>
          </a:p>
          <a:p>
            <a:endParaRPr lang="en-US" dirty="0"/>
          </a:p>
        </p:txBody>
      </p:sp>
      <p:pic>
        <p:nvPicPr>
          <p:cNvPr id="10" name="Content Placeholder 9" descr="A close-up of a white background&#10;&#10;Description automatically generated">
            <a:extLst>
              <a:ext uri="{FF2B5EF4-FFF2-40B4-BE49-F238E27FC236}">
                <a16:creationId xmlns:a16="http://schemas.microsoft.com/office/drawing/2014/main" id="{1168D160-933E-3F38-5B4F-B91B1575E43B}"/>
              </a:ext>
            </a:extLst>
          </p:cNvPr>
          <p:cNvPicPr>
            <a:picLocks noGrp="1" noChangeAspect="1"/>
          </p:cNvPicPr>
          <p:nvPr>
            <p:ph sz="quarter" idx="4"/>
          </p:nvPr>
        </p:nvPicPr>
        <p:blipFill>
          <a:blip r:embed="rId4"/>
          <a:stretch>
            <a:fillRect/>
          </a:stretch>
        </p:blipFill>
        <p:spPr>
          <a:xfrm>
            <a:off x="2225041" y="1729173"/>
            <a:ext cx="3637280" cy="727892"/>
          </a:xfrm>
        </p:spPr>
      </p:pic>
      <p:pic>
        <p:nvPicPr>
          <p:cNvPr id="12" name="Picture 11" descr="Blue text on a white background&#10;&#10;Description automatically generated">
            <a:extLst>
              <a:ext uri="{FF2B5EF4-FFF2-40B4-BE49-F238E27FC236}">
                <a16:creationId xmlns:a16="http://schemas.microsoft.com/office/drawing/2014/main" id="{67866A6F-AA55-3214-C9C4-CB8772BAAB40}"/>
              </a:ext>
            </a:extLst>
          </p:cNvPr>
          <p:cNvPicPr>
            <a:picLocks noChangeAspect="1"/>
          </p:cNvPicPr>
          <p:nvPr/>
        </p:nvPicPr>
        <p:blipFill>
          <a:blip r:embed="rId5"/>
          <a:stretch>
            <a:fillRect/>
          </a:stretch>
        </p:blipFill>
        <p:spPr>
          <a:xfrm>
            <a:off x="7641390" y="1729173"/>
            <a:ext cx="3710822" cy="775902"/>
          </a:xfrm>
          <a:prstGeom prst="rect">
            <a:avLst/>
          </a:prstGeom>
        </p:spPr>
      </p:pic>
      <p:pic>
        <p:nvPicPr>
          <p:cNvPr id="14" name="Picture 13" descr="A close-up of a document&#10;&#10;Description automatically generated">
            <a:extLst>
              <a:ext uri="{FF2B5EF4-FFF2-40B4-BE49-F238E27FC236}">
                <a16:creationId xmlns:a16="http://schemas.microsoft.com/office/drawing/2014/main" id="{19DFA2BB-E883-3D0D-40BD-5037CB681C58}"/>
              </a:ext>
            </a:extLst>
          </p:cNvPr>
          <p:cNvPicPr>
            <a:picLocks noChangeAspect="1"/>
          </p:cNvPicPr>
          <p:nvPr/>
        </p:nvPicPr>
        <p:blipFill>
          <a:blip r:embed="rId6"/>
          <a:stretch>
            <a:fillRect/>
          </a:stretch>
        </p:blipFill>
        <p:spPr>
          <a:xfrm>
            <a:off x="6036391" y="2428742"/>
            <a:ext cx="3321279" cy="4064133"/>
          </a:xfrm>
          <a:prstGeom prst="rect">
            <a:avLst/>
          </a:prstGeom>
        </p:spPr>
      </p:pic>
    </p:spTree>
    <p:extLst>
      <p:ext uri="{BB962C8B-B14F-4D97-AF65-F5344CB8AC3E}">
        <p14:creationId xmlns:p14="http://schemas.microsoft.com/office/powerpoint/2010/main" val="16299213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0ED22C-7749-7488-4C12-4BE06B83A1C1}"/>
              </a:ext>
            </a:extLst>
          </p:cNvPr>
          <p:cNvSpPr>
            <a:spLocks noGrp="1"/>
          </p:cNvSpPr>
          <p:nvPr>
            <p:ph type="title"/>
          </p:nvPr>
        </p:nvSpPr>
        <p:spPr/>
        <p:txBody>
          <a:bodyPr>
            <a:normAutofit/>
          </a:bodyPr>
          <a:lstStyle/>
          <a:p>
            <a:r>
              <a:rPr lang="en-US" sz="4000" dirty="0"/>
              <a:t>Using the Right Tool for Gathering Information</a:t>
            </a:r>
          </a:p>
        </p:txBody>
      </p:sp>
      <p:sp>
        <p:nvSpPr>
          <p:cNvPr id="3" name="TextBox 2">
            <a:extLst>
              <a:ext uri="{FF2B5EF4-FFF2-40B4-BE49-F238E27FC236}">
                <a16:creationId xmlns:a16="http://schemas.microsoft.com/office/drawing/2014/main" id="{496EEE7B-2163-84A4-40EB-7E6092D23B74}"/>
              </a:ext>
            </a:extLst>
          </p:cNvPr>
          <p:cNvSpPr txBox="1"/>
          <p:nvPr/>
        </p:nvSpPr>
        <p:spPr>
          <a:xfrm>
            <a:off x="838200" y="1859339"/>
            <a:ext cx="10236200" cy="3970318"/>
          </a:xfrm>
          <a:prstGeom prst="rect">
            <a:avLst/>
          </a:prstGeom>
          <a:noFill/>
        </p:spPr>
        <p:txBody>
          <a:bodyPr wrap="square" rtlCol="0">
            <a:spAutoFit/>
          </a:bodyPr>
          <a:lstStyle/>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Recently, our organization adapted the paper form to an electronic version without our learning management system (LMS).  This has saved time for us as well as those who are completing the form.</a:t>
            </a:r>
          </a:p>
          <a:p>
            <a:endParaRPr lang="en-US" dirty="0"/>
          </a:p>
          <a:p>
            <a:pPr marL="285750" indent="-285750">
              <a:buFont typeface="Arial" panose="020B0604020202020204" pitchFamily="34" charset="0"/>
              <a:buChar char="•"/>
            </a:pPr>
            <a:r>
              <a:rPr lang="en-US" dirty="0"/>
              <a:t>In our learning management system, we do not have to ask the name of the person completing the document or the date because the person “logs in” and their profile information is attached to their submission.</a:t>
            </a:r>
          </a:p>
          <a:p>
            <a:endParaRPr lang="en-US" dirty="0"/>
          </a:p>
          <a:p>
            <a:pPr marL="285750" indent="-285750">
              <a:buFont typeface="Arial" panose="020B0604020202020204" pitchFamily="34" charset="0"/>
              <a:buChar char="•"/>
            </a:pPr>
            <a:r>
              <a:rPr lang="en-US" dirty="0"/>
              <a:t>For our purposes today, we created two demonstrations created in Survey Monkey (there is other software) </a:t>
            </a:r>
          </a:p>
          <a:p>
            <a:pPr marL="742950" lvl="1" indent="-285750">
              <a:buFont typeface="Arial" panose="020B0604020202020204" pitchFamily="34" charset="0"/>
              <a:buChar char="•"/>
            </a:pPr>
            <a:r>
              <a:rPr lang="en-US" dirty="0"/>
              <a:t>One with no financial relationships to disclose</a:t>
            </a:r>
          </a:p>
          <a:p>
            <a:pPr marL="742950" lvl="1" indent="-285750">
              <a:buFont typeface="Arial" panose="020B0604020202020204" pitchFamily="34" charset="0"/>
              <a:buChar char="•"/>
            </a:pPr>
            <a:r>
              <a:rPr lang="en-US" dirty="0"/>
              <a:t>One with many financial relationships to disclose.</a:t>
            </a:r>
          </a:p>
          <a:p>
            <a:endParaRPr lang="en-US" dirty="0"/>
          </a:p>
        </p:txBody>
      </p:sp>
    </p:spTree>
    <p:extLst>
      <p:ext uri="{BB962C8B-B14F-4D97-AF65-F5344CB8AC3E}">
        <p14:creationId xmlns:p14="http://schemas.microsoft.com/office/powerpoint/2010/main" val="34620901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4E6D1-AD3E-E78E-F072-0D4056A79876}"/>
              </a:ext>
            </a:extLst>
          </p:cNvPr>
          <p:cNvSpPr>
            <a:spLocks noGrp="1"/>
          </p:cNvSpPr>
          <p:nvPr>
            <p:ph type="title"/>
          </p:nvPr>
        </p:nvSpPr>
        <p:spPr/>
        <p:txBody>
          <a:bodyPr/>
          <a:lstStyle/>
          <a:p>
            <a:r>
              <a:rPr lang="en-US" dirty="0"/>
              <a:t>Demonstration</a:t>
            </a:r>
          </a:p>
        </p:txBody>
      </p:sp>
      <p:sp>
        <p:nvSpPr>
          <p:cNvPr id="3" name="Content Placeholder 2">
            <a:extLst>
              <a:ext uri="{FF2B5EF4-FFF2-40B4-BE49-F238E27FC236}">
                <a16:creationId xmlns:a16="http://schemas.microsoft.com/office/drawing/2014/main" id="{A69A79D0-E1B3-2907-48F3-568FAFDAF01D}"/>
              </a:ext>
            </a:extLst>
          </p:cNvPr>
          <p:cNvSpPr>
            <a:spLocks noGrp="1"/>
          </p:cNvSpPr>
          <p:nvPr>
            <p:ph sz="half" idx="1"/>
          </p:nvPr>
        </p:nvSpPr>
        <p:spPr/>
        <p:txBody>
          <a:bodyPr/>
          <a:lstStyle/>
          <a:p>
            <a:r>
              <a:rPr lang="en-US" dirty="0"/>
              <a:t>Electronic Disclosure form plus content validation attestation – the person who completes it </a:t>
            </a:r>
            <a:r>
              <a:rPr lang="en-US" u="sng" dirty="0">
                <a:hlinkClick r:id="rId3"/>
              </a:rPr>
              <a:t>does not have any</a:t>
            </a:r>
            <a:r>
              <a:rPr lang="en-US" dirty="0"/>
              <a:t> financial relationships</a:t>
            </a:r>
          </a:p>
        </p:txBody>
      </p:sp>
      <p:sp>
        <p:nvSpPr>
          <p:cNvPr id="4" name="Content Placeholder 3">
            <a:extLst>
              <a:ext uri="{FF2B5EF4-FFF2-40B4-BE49-F238E27FC236}">
                <a16:creationId xmlns:a16="http://schemas.microsoft.com/office/drawing/2014/main" id="{D00BF8BA-07B3-A54C-3F14-7A59AF3CE98F}"/>
              </a:ext>
            </a:extLst>
          </p:cNvPr>
          <p:cNvSpPr>
            <a:spLocks noGrp="1"/>
          </p:cNvSpPr>
          <p:nvPr>
            <p:ph sz="half" idx="2"/>
          </p:nvPr>
        </p:nvSpPr>
        <p:spPr/>
        <p:txBody>
          <a:bodyPr/>
          <a:lstStyle/>
          <a:p>
            <a:r>
              <a:rPr lang="en-US" dirty="0"/>
              <a:t>Electronic Disclosure form plus content validation attestation – the person who completes it </a:t>
            </a:r>
            <a:r>
              <a:rPr lang="en-US" u="sng" dirty="0">
                <a:hlinkClick r:id="rId3"/>
              </a:rPr>
              <a:t>has multiple </a:t>
            </a:r>
            <a:r>
              <a:rPr lang="en-US" dirty="0"/>
              <a:t>financial relationships</a:t>
            </a:r>
          </a:p>
          <a:p>
            <a:endParaRPr lang="en-US" dirty="0"/>
          </a:p>
        </p:txBody>
      </p:sp>
    </p:spTree>
    <p:extLst>
      <p:ext uri="{BB962C8B-B14F-4D97-AF65-F5344CB8AC3E}">
        <p14:creationId xmlns:p14="http://schemas.microsoft.com/office/powerpoint/2010/main" val="16885798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BC93C9-68BB-EA78-237E-E5ACD032E0C8}"/>
              </a:ext>
            </a:extLst>
          </p:cNvPr>
          <p:cNvSpPr>
            <a:spLocks noGrp="1"/>
          </p:cNvSpPr>
          <p:nvPr>
            <p:ph type="title"/>
          </p:nvPr>
        </p:nvSpPr>
        <p:spPr/>
        <p:txBody>
          <a:bodyPr/>
          <a:lstStyle/>
          <a:p>
            <a:r>
              <a:rPr lang="en-US" dirty="0"/>
              <a:t>Change or no change?</a:t>
            </a:r>
          </a:p>
        </p:txBody>
      </p:sp>
      <p:sp>
        <p:nvSpPr>
          <p:cNvPr id="3" name="Text Placeholder 2">
            <a:extLst>
              <a:ext uri="{FF2B5EF4-FFF2-40B4-BE49-F238E27FC236}">
                <a16:creationId xmlns:a16="http://schemas.microsoft.com/office/drawing/2014/main" id="{E440873E-A35B-9710-5BC0-32A5D6572D0B}"/>
              </a:ext>
            </a:extLst>
          </p:cNvPr>
          <p:cNvSpPr>
            <a:spLocks noGrp="1"/>
          </p:cNvSpPr>
          <p:nvPr>
            <p:ph type="body" idx="1"/>
          </p:nvPr>
        </p:nvSpPr>
        <p:spPr/>
        <p:txBody>
          <a:bodyPr/>
          <a:lstStyle/>
          <a:p>
            <a:r>
              <a:rPr lang="en-US" sz="2400" i="0" dirty="0">
                <a:effectLst/>
                <a:latin typeface="Aptos" panose="020B0004020202020204" pitchFamily="34" charset="0"/>
                <a:ea typeface="Aptos" panose="020B0004020202020204" pitchFamily="34" charset="0"/>
                <a:cs typeface="Aptos" panose="020B0004020202020204" pitchFamily="34" charset="0"/>
              </a:rPr>
              <a:t>.</a:t>
            </a:r>
          </a:p>
          <a:p>
            <a:endParaRPr lang="en-US" dirty="0"/>
          </a:p>
        </p:txBody>
      </p:sp>
    </p:spTree>
    <p:extLst>
      <p:ext uri="{BB962C8B-B14F-4D97-AF65-F5344CB8AC3E}">
        <p14:creationId xmlns:p14="http://schemas.microsoft.com/office/powerpoint/2010/main" val="16613910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6F5FB-4CAD-2954-8F3E-26B863098845}"/>
              </a:ext>
            </a:extLst>
          </p:cNvPr>
          <p:cNvSpPr>
            <a:spLocks noGrp="1"/>
          </p:cNvSpPr>
          <p:nvPr>
            <p:ph type="title"/>
          </p:nvPr>
        </p:nvSpPr>
        <p:spPr/>
        <p:txBody>
          <a:bodyPr/>
          <a:lstStyle/>
          <a:p>
            <a:r>
              <a:rPr lang="en-US" dirty="0"/>
              <a:t>Outcomes:  Assessing a Change in Competence</a:t>
            </a:r>
          </a:p>
        </p:txBody>
      </p:sp>
      <p:sp>
        <p:nvSpPr>
          <p:cNvPr id="7" name="TextBox 6">
            <a:extLst>
              <a:ext uri="{FF2B5EF4-FFF2-40B4-BE49-F238E27FC236}">
                <a16:creationId xmlns:a16="http://schemas.microsoft.com/office/drawing/2014/main" id="{56B0A51C-EE88-8795-9BD4-90313B27A7D2}"/>
              </a:ext>
            </a:extLst>
          </p:cNvPr>
          <p:cNvSpPr txBox="1"/>
          <p:nvPr/>
        </p:nvSpPr>
        <p:spPr>
          <a:xfrm>
            <a:off x="738665" y="2136338"/>
            <a:ext cx="3818374" cy="2954655"/>
          </a:xfrm>
          <a:prstGeom prst="rect">
            <a:avLst/>
          </a:prstGeom>
          <a:noFill/>
        </p:spPr>
        <p:txBody>
          <a:bodyPr wrap="square" rtlCol="0">
            <a:spAutoFit/>
          </a:bodyPr>
          <a:lstStyle/>
          <a:p>
            <a:r>
              <a:rPr lang="en-US" b="1" dirty="0">
                <a:highlight>
                  <a:srgbClr val="FFFF00"/>
                </a:highlight>
              </a:rPr>
              <a:t>Remember our definition - Per the ACCME and AMA Glossary of Terms and Definitions, </a:t>
            </a:r>
            <a:r>
              <a:rPr lang="en-US" sz="2400" b="1" u="sng" dirty="0">
                <a:highlight>
                  <a:srgbClr val="FFFF00"/>
                </a:highlight>
              </a:rPr>
              <a:t>Competence</a:t>
            </a:r>
            <a:r>
              <a:rPr lang="en-US" dirty="0"/>
              <a:t> is defined in the context of evaluating the effectiveness of a CME activity in the ACCME System, as being the extent to which learners know how to implement (or stop doing) what the activity intended to teach them. </a:t>
            </a:r>
          </a:p>
        </p:txBody>
      </p:sp>
      <p:sp>
        <p:nvSpPr>
          <p:cNvPr id="8" name="TextBox 7">
            <a:extLst>
              <a:ext uri="{FF2B5EF4-FFF2-40B4-BE49-F238E27FC236}">
                <a16:creationId xmlns:a16="http://schemas.microsoft.com/office/drawing/2014/main" id="{F40A2A3F-997D-E4CB-BD80-E636AB14EB33}"/>
              </a:ext>
            </a:extLst>
          </p:cNvPr>
          <p:cNvSpPr txBox="1"/>
          <p:nvPr/>
        </p:nvSpPr>
        <p:spPr>
          <a:xfrm>
            <a:off x="5261986" y="1560732"/>
            <a:ext cx="5964813" cy="4247317"/>
          </a:xfrm>
          <a:prstGeom prst="rect">
            <a:avLst/>
          </a:prstGeom>
          <a:noFill/>
        </p:spPr>
        <p:txBody>
          <a:bodyPr wrap="square" rtlCol="0">
            <a:spAutoFit/>
          </a:bodyPr>
          <a:lstStyle/>
          <a:p>
            <a:r>
              <a:rPr lang="en-US" sz="2800" b="1" dirty="0"/>
              <a:t>Educational outcomes </a:t>
            </a:r>
            <a:r>
              <a:rPr lang="en-US" sz="2800" dirty="0"/>
              <a:t>may include a change in competence for the learners.  </a:t>
            </a:r>
          </a:p>
          <a:p>
            <a:endParaRPr lang="en-US" dirty="0"/>
          </a:p>
          <a:p>
            <a:r>
              <a:rPr lang="en-US" sz="2800" b="1" i="1" u="sng" dirty="0">
                <a:highlight>
                  <a:srgbClr val="FFFF00"/>
                </a:highlight>
              </a:rPr>
              <a:t>ONE way </a:t>
            </a:r>
            <a:r>
              <a:rPr lang="en-US" sz="2800" dirty="0"/>
              <a:t>to assess a change in competence is to ask post activity the following question:  “After attending this accredited educational activity, what will you change in practice?”</a:t>
            </a:r>
          </a:p>
        </p:txBody>
      </p:sp>
    </p:spTree>
    <p:extLst>
      <p:ext uri="{BB962C8B-B14F-4D97-AF65-F5344CB8AC3E}">
        <p14:creationId xmlns:p14="http://schemas.microsoft.com/office/powerpoint/2010/main" val="21249248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4F8EF9-ECC2-EA3C-F5D6-D0B47842E676}"/>
              </a:ext>
            </a:extLst>
          </p:cNvPr>
          <p:cNvSpPr>
            <a:spLocks noGrp="1"/>
          </p:cNvSpPr>
          <p:nvPr>
            <p:ph type="title"/>
          </p:nvPr>
        </p:nvSpPr>
        <p:spPr/>
        <p:txBody>
          <a:bodyPr anchor="t">
            <a:normAutofit/>
          </a:bodyPr>
          <a:lstStyle/>
          <a:p>
            <a:r>
              <a:rPr lang="en-US" sz="3600" dirty="0"/>
              <a:t>Will You Be Changing Anything In Your Practice?</a:t>
            </a:r>
          </a:p>
        </p:txBody>
      </p:sp>
      <p:graphicFrame>
        <p:nvGraphicFramePr>
          <p:cNvPr id="4" name="Diagram 3">
            <a:extLst>
              <a:ext uri="{FF2B5EF4-FFF2-40B4-BE49-F238E27FC236}">
                <a16:creationId xmlns:a16="http://schemas.microsoft.com/office/drawing/2014/main" id="{1270CCAF-684A-3177-837E-BFF1E8A82E1A}"/>
              </a:ext>
            </a:extLst>
          </p:cNvPr>
          <p:cNvGraphicFramePr/>
          <p:nvPr>
            <p:extLst>
              <p:ext uri="{D42A27DB-BD31-4B8C-83A1-F6EECF244321}">
                <p14:modId xmlns:p14="http://schemas.microsoft.com/office/powerpoint/2010/main" val="422150348"/>
              </p:ext>
            </p:extLst>
          </p:nvPr>
        </p:nvGraphicFramePr>
        <p:xfrm>
          <a:off x="1107440" y="1432560"/>
          <a:ext cx="10246360" cy="50603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506316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4F8EF9-ECC2-EA3C-F5D6-D0B47842E676}"/>
              </a:ext>
            </a:extLst>
          </p:cNvPr>
          <p:cNvSpPr>
            <a:spLocks noGrp="1"/>
          </p:cNvSpPr>
          <p:nvPr>
            <p:ph type="title"/>
          </p:nvPr>
        </p:nvSpPr>
        <p:spPr/>
        <p:txBody>
          <a:bodyPr anchor="t">
            <a:normAutofit/>
          </a:bodyPr>
          <a:lstStyle/>
          <a:p>
            <a:r>
              <a:rPr lang="en-US" sz="3600" dirty="0"/>
              <a:t>Will You Be Changing Anything In Your Practice?</a:t>
            </a:r>
          </a:p>
        </p:txBody>
      </p:sp>
      <p:graphicFrame>
        <p:nvGraphicFramePr>
          <p:cNvPr id="3" name="Diagram 2">
            <a:extLst>
              <a:ext uri="{FF2B5EF4-FFF2-40B4-BE49-F238E27FC236}">
                <a16:creationId xmlns:a16="http://schemas.microsoft.com/office/drawing/2014/main" id="{4D6A32FE-0E16-4031-843F-77BD2B794E96}"/>
              </a:ext>
            </a:extLst>
          </p:cNvPr>
          <p:cNvGraphicFramePr/>
          <p:nvPr>
            <p:extLst>
              <p:ext uri="{D42A27DB-BD31-4B8C-83A1-F6EECF244321}">
                <p14:modId xmlns:p14="http://schemas.microsoft.com/office/powerpoint/2010/main" val="1842705994"/>
              </p:ext>
            </p:extLst>
          </p:nvPr>
        </p:nvGraphicFramePr>
        <p:xfrm>
          <a:off x="838200" y="1117600"/>
          <a:ext cx="10647680" cy="5293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483529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835D2-88CB-1A43-AE08-EF1FB071B785}"/>
              </a:ext>
            </a:extLst>
          </p:cNvPr>
          <p:cNvSpPr>
            <a:spLocks noGrp="1"/>
          </p:cNvSpPr>
          <p:nvPr>
            <p:ph type="ctrTitle"/>
          </p:nvPr>
        </p:nvSpPr>
        <p:spPr/>
        <p:txBody>
          <a:bodyPr>
            <a:normAutofit/>
          </a:bodyPr>
          <a:lstStyle/>
          <a:p>
            <a:r>
              <a:rPr lang="en-US" sz="4400" dirty="0"/>
              <a:t>Changing Learner Competence for Beginners - Let's Start With Us</a:t>
            </a:r>
          </a:p>
        </p:txBody>
      </p:sp>
      <p:sp>
        <p:nvSpPr>
          <p:cNvPr id="3" name="Subtitle 2">
            <a:extLst>
              <a:ext uri="{FF2B5EF4-FFF2-40B4-BE49-F238E27FC236}">
                <a16:creationId xmlns:a16="http://schemas.microsoft.com/office/drawing/2014/main" id="{3C5C8E95-4765-A94F-A79A-36B123884038}"/>
              </a:ext>
            </a:extLst>
          </p:cNvPr>
          <p:cNvSpPr>
            <a:spLocks noGrp="1"/>
          </p:cNvSpPr>
          <p:nvPr>
            <p:ph type="subTitle" idx="1"/>
          </p:nvPr>
        </p:nvSpPr>
        <p:spPr/>
        <p:txBody>
          <a:bodyPr>
            <a:normAutofit fontScale="92500" lnSpcReduction="10000"/>
          </a:bodyPr>
          <a:lstStyle/>
          <a:p>
            <a:r>
              <a:rPr lang="en-US" dirty="0"/>
              <a:t>Penny Coots, M.Ed.</a:t>
            </a:r>
          </a:p>
          <a:p>
            <a:r>
              <a:rPr lang="en-US" sz="1800" dirty="0"/>
              <a:t>Director of CME</a:t>
            </a:r>
          </a:p>
          <a:p>
            <a:r>
              <a:rPr lang="en-US" sz="1800" dirty="0"/>
              <a:t>Penny.Coots@BSWHealth.org</a:t>
            </a:r>
          </a:p>
          <a:p>
            <a:r>
              <a:rPr lang="en-US" sz="2000" dirty="0"/>
              <a:t>The A. Webb Roberts Center for Continuing Medical Education of Baylor Scott &amp; White Health</a:t>
            </a:r>
          </a:p>
        </p:txBody>
      </p:sp>
    </p:spTree>
    <p:extLst>
      <p:ext uri="{BB962C8B-B14F-4D97-AF65-F5344CB8AC3E}">
        <p14:creationId xmlns:p14="http://schemas.microsoft.com/office/powerpoint/2010/main" val="7556524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C8B491-BB56-C8A4-B24B-51161A193D74}"/>
              </a:ext>
            </a:extLst>
          </p:cNvPr>
          <p:cNvSpPr>
            <a:spLocks noGrp="1"/>
          </p:cNvSpPr>
          <p:nvPr>
            <p:ph type="title"/>
          </p:nvPr>
        </p:nvSpPr>
        <p:spPr/>
        <p:txBody>
          <a:bodyPr/>
          <a:lstStyle/>
          <a:p>
            <a:r>
              <a:rPr lang="en-US" dirty="0"/>
              <a:t>Did We Change Our Own Competence?</a:t>
            </a:r>
          </a:p>
        </p:txBody>
      </p:sp>
      <p:sp>
        <p:nvSpPr>
          <p:cNvPr id="3" name="TextBox 2">
            <a:extLst>
              <a:ext uri="{FF2B5EF4-FFF2-40B4-BE49-F238E27FC236}">
                <a16:creationId xmlns:a16="http://schemas.microsoft.com/office/drawing/2014/main" id="{A0FCF6D3-FDCD-9558-174B-1F4AA3B2E184}"/>
              </a:ext>
            </a:extLst>
          </p:cNvPr>
          <p:cNvSpPr txBox="1"/>
          <p:nvPr/>
        </p:nvSpPr>
        <p:spPr>
          <a:xfrm>
            <a:off x="1125415" y="1949939"/>
            <a:ext cx="3818374" cy="3108543"/>
          </a:xfrm>
          <a:prstGeom prst="rect">
            <a:avLst/>
          </a:prstGeom>
          <a:noFill/>
        </p:spPr>
        <p:txBody>
          <a:bodyPr wrap="square" rtlCol="0">
            <a:spAutoFit/>
          </a:bodyPr>
          <a:lstStyle/>
          <a:p>
            <a:r>
              <a:rPr lang="en-US" sz="2800" b="1" dirty="0">
                <a:highlight>
                  <a:srgbClr val="FFFF00"/>
                </a:highlight>
              </a:rPr>
              <a:t>Competence</a:t>
            </a:r>
            <a:r>
              <a:rPr lang="en-US" sz="2800" dirty="0"/>
              <a:t> In the context of evaluating the effectiveness of this </a:t>
            </a:r>
            <a:r>
              <a:rPr lang="en-US" sz="2800" b="1" i="1" dirty="0"/>
              <a:t>Teach and Inspire </a:t>
            </a:r>
            <a:r>
              <a:rPr lang="en-US" sz="2800" dirty="0"/>
              <a:t>activity, What will you change in your practice?</a:t>
            </a:r>
          </a:p>
        </p:txBody>
      </p:sp>
      <p:sp>
        <p:nvSpPr>
          <p:cNvPr id="4" name="TextBox 3">
            <a:extLst>
              <a:ext uri="{FF2B5EF4-FFF2-40B4-BE49-F238E27FC236}">
                <a16:creationId xmlns:a16="http://schemas.microsoft.com/office/drawing/2014/main" id="{9BB541F7-67E1-CC1C-65AB-0A90C51FC047}"/>
              </a:ext>
            </a:extLst>
          </p:cNvPr>
          <p:cNvSpPr txBox="1"/>
          <p:nvPr/>
        </p:nvSpPr>
        <p:spPr>
          <a:xfrm>
            <a:off x="5797899" y="1951672"/>
            <a:ext cx="4853354" cy="3139321"/>
          </a:xfrm>
          <a:prstGeom prst="rect">
            <a:avLst/>
          </a:prstGeom>
          <a:noFill/>
        </p:spPr>
        <p:txBody>
          <a:bodyPr wrap="square" rtlCol="0">
            <a:spAutoFit/>
          </a:bodyPr>
          <a:lstStyle/>
          <a:p>
            <a:r>
              <a:rPr lang="en-US" b="1" u="sng" dirty="0"/>
              <a:t>Possibilities:</a:t>
            </a:r>
          </a:p>
          <a:p>
            <a:pPr marL="285750" indent="-285750">
              <a:buFont typeface="Arial" panose="020B0604020202020204" pitchFamily="34" charset="0"/>
              <a:buChar char="•"/>
            </a:pPr>
            <a:r>
              <a:rPr lang="en-US" dirty="0"/>
              <a:t>State that you will add the open-ended question, “After attending this activity what will you change in practice?” to your post-activity evaluations.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State that you will incorporate the ACCME forms (including their definitions) into your process for collecting financial relationships from all in control of content for an accredited activity.</a:t>
            </a:r>
          </a:p>
        </p:txBody>
      </p:sp>
    </p:spTree>
    <p:extLst>
      <p:ext uri="{BB962C8B-B14F-4D97-AF65-F5344CB8AC3E}">
        <p14:creationId xmlns:p14="http://schemas.microsoft.com/office/powerpoint/2010/main" val="22325624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47EBE6-7BDF-77AD-4FC4-A6F1FA2778C5}"/>
              </a:ext>
            </a:extLst>
          </p:cNvPr>
          <p:cNvSpPr>
            <a:spLocks noGrp="1"/>
          </p:cNvSpPr>
          <p:nvPr>
            <p:ph type="title"/>
          </p:nvPr>
        </p:nvSpPr>
        <p:spPr/>
        <p:txBody>
          <a:bodyPr/>
          <a:lstStyle/>
          <a:p>
            <a:r>
              <a:rPr lang="en-US" dirty="0"/>
              <a:t>BSWH Resources</a:t>
            </a:r>
          </a:p>
        </p:txBody>
      </p:sp>
      <p:sp>
        <p:nvSpPr>
          <p:cNvPr id="3" name="Text Placeholder 2">
            <a:extLst>
              <a:ext uri="{FF2B5EF4-FFF2-40B4-BE49-F238E27FC236}">
                <a16:creationId xmlns:a16="http://schemas.microsoft.com/office/drawing/2014/main" id="{EC52AC1D-FE4C-FE3D-77DA-24218769F82B}"/>
              </a:ext>
            </a:extLst>
          </p:cNvPr>
          <p:cNvSpPr>
            <a:spLocks noGrp="1"/>
          </p:cNvSpPr>
          <p:nvPr>
            <p:ph type="body" idx="1"/>
          </p:nvPr>
        </p:nvSpPr>
        <p:spPr/>
        <p:txBody>
          <a:bodyPr/>
          <a:lstStyle/>
          <a:p>
            <a:r>
              <a:rPr lang="en-US" sz="2400" i="1" u="sng" dirty="0">
                <a:solidFill>
                  <a:srgbClr val="467886"/>
                </a:solidFill>
                <a:effectLst/>
                <a:latin typeface="Aptos" panose="020B0004020202020204" pitchFamily="34" charset="0"/>
                <a:ea typeface="Times New Roman" panose="02020603050405020304" pitchFamily="18" charset="0"/>
                <a:cs typeface="Aptos" panose="020B0004020202020204" pitchFamily="34" charset="0"/>
                <a:hlinkClick r:id="rId3"/>
              </a:rPr>
              <a:t>https://ce.bswhealth.com/Learn2Thrive-beginner-competence</a:t>
            </a:r>
            <a:endParaRPr lang="en-US" dirty="0"/>
          </a:p>
          <a:p>
            <a:endParaRPr lang="en-US" dirty="0"/>
          </a:p>
        </p:txBody>
      </p:sp>
    </p:spTree>
    <p:extLst>
      <p:ext uri="{BB962C8B-B14F-4D97-AF65-F5344CB8AC3E}">
        <p14:creationId xmlns:p14="http://schemas.microsoft.com/office/powerpoint/2010/main" val="7493353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F6C04-E598-A31F-6C2B-98CCEE908ACF}"/>
              </a:ext>
            </a:extLst>
          </p:cNvPr>
          <p:cNvSpPr>
            <a:spLocks noGrp="1"/>
          </p:cNvSpPr>
          <p:nvPr>
            <p:ph type="title"/>
          </p:nvPr>
        </p:nvSpPr>
        <p:spPr>
          <a:xfrm>
            <a:off x="757238" y="350837"/>
            <a:ext cx="10515600" cy="1325563"/>
          </a:xfrm>
        </p:spPr>
        <p:txBody>
          <a:bodyPr anchor="t">
            <a:normAutofit/>
          </a:bodyPr>
          <a:lstStyle/>
          <a:p>
            <a:r>
              <a:rPr lang="en-US" sz="4000" dirty="0"/>
              <a:t>Resources</a:t>
            </a:r>
          </a:p>
        </p:txBody>
      </p:sp>
      <p:pic>
        <p:nvPicPr>
          <p:cNvPr id="5" name="Picture 4" descr="A screenshot of a computer&#10;&#10;Description automatically generated">
            <a:extLst>
              <a:ext uri="{FF2B5EF4-FFF2-40B4-BE49-F238E27FC236}">
                <a16:creationId xmlns:a16="http://schemas.microsoft.com/office/drawing/2014/main" id="{0905C803-B40A-C051-FA19-1C14211662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8215" y="1393929"/>
            <a:ext cx="10855569" cy="4584493"/>
          </a:xfrm>
          <a:prstGeom prst="rect">
            <a:avLst/>
          </a:prstGeom>
        </p:spPr>
      </p:pic>
    </p:spTree>
    <p:extLst>
      <p:ext uri="{BB962C8B-B14F-4D97-AF65-F5344CB8AC3E}">
        <p14:creationId xmlns:p14="http://schemas.microsoft.com/office/powerpoint/2010/main" val="41579577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CFA968-09F7-DF47-91CD-24890C2E2CD2}"/>
              </a:ext>
            </a:extLst>
          </p:cNvPr>
          <p:cNvSpPr>
            <a:spLocks noGrp="1"/>
          </p:cNvSpPr>
          <p:nvPr>
            <p:ph type="title"/>
          </p:nvPr>
        </p:nvSpPr>
        <p:spPr/>
        <p:txBody>
          <a:bodyPr/>
          <a:lstStyle/>
          <a:p>
            <a:r>
              <a:rPr lang="en-US" dirty="0"/>
              <a:t>THANK YOU!</a:t>
            </a:r>
          </a:p>
        </p:txBody>
      </p:sp>
    </p:spTree>
    <p:extLst>
      <p:ext uri="{BB962C8B-B14F-4D97-AF65-F5344CB8AC3E}">
        <p14:creationId xmlns:p14="http://schemas.microsoft.com/office/powerpoint/2010/main" val="24661107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84A43B-FD5D-0300-3202-3807F7AEF80C}"/>
              </a:ext>
            </a:extLst>
          </p:cNvPr>
          <p:cNvSpPr>
            <a:spLocks noGrp="1"/>
          </p:cNvSpPr>
          <p:nvPr>
            <p:ph type="title"/>
          </p:nvPr>
        </p:nvSpPr>
        <p:spPr/>
        <p:txBody>
          <a:bodyPr/>
          <a:lstStyle/>
          <a:p>
            <a:r>
              <a:rPr lang="en-US" dirty="0"/>
              <a:t>Disclosures</a:t>
            </a:r>
          </a:p>
        </p:txBody>
      </p:sp>
      <p:sp>
        <p:nvSpPr>
          <p:cNvPr id="3" name="TextBox 2">
            <a:extLst>
              <a:ext uri="{FF2B5EF4-FFF2-40B4-BE49-F238E27FC236}">
                <a16:creationId xmlns:a16="http://schemas.microsoft.com/office/drawing/2014/main" id="{13128363-477E-5000-8F7A-302919BD22AE}"/>
              </a:ext>
            </a:extLst>
          </p:cNvPr>
          <p:cNvSpPr txBox="1"/>
          <p:nvPr/>
        </p:nvSpPr>
        <p:spPr>
          <a:xfrm>
            <a:off x="1965960" y="1890891"/>
            <a:ext cx="8260080" cy="1384995"/>
          </a:xfrm>
          <a:prstGeom prst="rect">
            <a:avLst/>
          </a:prstGeom>
          <a:noFill/>
        </p:spPr>
        <p:txBody>
          <a:bodyPr wrap="square" rtlCol="0">
            <a:spAutoFit/>
          </a:bodyPr>
          <a:lstStyle/>
          <a:p>
            <a:r>
              <a:rPr lang="en-US" sz="2800" dirty="0"/>
              <a:t>The planners and faculty for this course have no relevant financial relationships with any ACCME-defined ineligible companies.</a:t>
            </a:r>
          </a:p>
        </p:txBody>
      </p:sp>
      <p:sp>
        <p:nvSpPr>
          <p:cNvPr id="4" name="Title 1">
            <a:extLst>
              <a:ext uri="{FF2B5EF4-FFF2-40B4-BE49-F238E27FC236}">
                <a16:creationId xmlns:a16="http://schemas.microsoft.com/office/drawing/2014/main" id="{991F1814-A11C-44F7-4C43-E13445F33062}"/>
              </a:ext>
            </a:extLst>
          </p:cNvPr>
          <p:cNvSpPr txBox="1">
            <a:spLocks/>
          </p:cNvSpPr>
          <p:nvPr/>
        </p:nvSpPr>
        <p:spPr>
          <a:xfrm>
            <a:off x="929640" y="2919333"/>
            <a:ext cx="10515600" cy="1325563"/>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rgbClr val="82BC00"/>
                </a:solidFill>
                <a:latin typeface="+mj-lt"/>
                <a:ea typeface="+mj-ea"/>
                <a:cs typeface="+mj-cs"/>
              </a:defRPr>
            </a:lvl1pPr>
          </a:lstStyle>
          <a:p>
            <a:r>
              <a:rPr lang="en-US" dirty="0"/>
              <a:t>Slides</a:t>
            </a:r>
          </a:p>
        </p:txBody>
      </p:sp>
      <p:sp>
        <p:nvSpPr>
          <p:cNvPr id="5" name="TextBox 4">
            <a:extLst>
              <a:ext uri="{FF2B5EF4-FFF2-40B4-BE49-F238E27FC236}">
                <a16:creationId xmlns:a16="http://schemas.microsoft.com/office/drawing/2014/main" id="{CB4D0870-D21E-06ED-2574-A8D951817EA1}"/>
              </a:ext>
            </a:extLst>
          </p:cNvPr>
          <p:cNvSpPr txBox="1"/>
          <p:nvPr/>
        </p:nvSpPr>
        <p:spPr>
          <a:xfrm>
            <a:off x="1965960" y="4310896"/>
            <a:ext cx="8260080" cy="1815882"/>
          </a:xfrm>
          <a:prstGeom prst="rect">
            <a:avLst/>
          </a:prstGeom>
          <a:noFill/>
        </p:spPr>
        <p:txBody>
          <a:bodyPr wrap="square" rtlCol="0">
            <a:spAutoFit/>
          </a:bodyPr>
          <a:lstStyle/>
          <a:p>
            <a:r>
              <a:rPr lang="en-US" sz="2800" dirty="0"/>
              <a:t>The slides for this presentation will be uploaded to the ACCME portal after the conference.  They will also be available on the BSWH Resource page with link provided near the end of the presentation.</a:t>
            </a:r>
          </a:p>
        </p:txBody>
      </p:sp>
    </p:spTree>
    <p:extLst>
      <p:ext uri="{BB962C8B-B14F-4D97-AF65-F5344CB8AC3E}">
        <p14:creationId xmlns:p14="http://schemas.microsoft.com/office/powerpoint/2010/main" val="8410238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38072F-0425-5FCE-0617-17D60292CD5B}"/>
              </a:ext>
            </a:extLst>
          </p:cNvPr>
          <p:cNvSpPr>
            <a:spLocks noGrp="1"/>
          </p:cNvSpPr>
          <p:nvPr>
            <p:ph type="title"/>
          </p:nvPr>
        </p:nvSpPr>
        <p:spPr/>
        <p:txBody>
          <a:bodyPr/>
          <a:lstStyle/>
          <a:p>
            <a:r>
              <a:rPr lang="en-US" dirty="0"/>
              <a:t>Acknowledgments</a:t>
            </a:r>
          </a:p>
        </p:txBody>
      </p:sp>
      <p:sp>
        <p:nvSpPr>
          <p:cNvPr id="4" name="Content Placeholder 3">
            <a:extLst>
              <a:ext uri="{FF2B5EF4-FFF2-40B4-BE49-F238E27FC236}">
                <a16:creationId xmlns:a16="http://schemas.microsoft.com/office/drawing/2014/main" id="{31F0F745-AC04-B7B0-07F6-731A7747E8F4}"/>
              </a:ext>
            </a:extLst>
          </p:cNvPr>
          <p:cNvSpPr>
            <a:spLocks noGrp="1"/>
          </p:cNvSpPr>
          <p:nvPr>
            <p:ph sz="half" idx="2"/>
          </p:nvPr>
        </p:nvSpPr>
        <p:spPr>
          <a:xfrm>
            <a:off x="7752080" y="1804963"/>
            <a:ext cx="3749040" cy="2746375"/>
          </a:xfrm>
        </p:spPr>
        <p:txBody>
          <a:bodyPr>
            <a:normAutofit/>
          </a:bodyPr>
          <a:lstStyle/>
          <a:p>
            <a:pPr>
              <a:buFont typeface="Wingdings" panose="05000000000000000000" pitchFamily="2" charset="2"/>
              <a:buChar char="ü"/>
            </a:pPr>
            <a:r>
              <a:rPr lang="en-US" b="1" dirty="0">
                <a:highlight>
                  <a:srgbClr val="FFFF00"/>
                </a:highlight>
              </a:rPr>
              <a:t>Brittany Stoughton </a:t>
            </a:r>
          </a:p>
          <a:p>
            <a:pPr marL="0" indent="0">
              <a:buNone/>
            </a:pPr>
            <a:r>
              <a:rPr lang="en-US" sz="2000" dirty="0"/>
              <a:t>Teacher (and my daughter) of 4</a:t>
            </a:r>
            <a:r>
              <a:rPr lang="en-US" sz="2000" baseline="30000" dirty="0"/>
              <a:t>th</a:t>
            </a:r>
            <a:r>
              <a:rPr lang="en-US" sz="2000" dirty="0"/>
              <a:t> grade English Language Arts, </a:t>
            </a:r>
            <a:r>
              <a:rPr lang="en-US" sz="2000" dirty="0" err="1"/>
              <a:t>Gattis</a:t>
            </a:r>
            <a:r>
              <a:rPr lang="en-US" sz="2000" dirty="0"/>
              <a:t> Elementary School, Round Rock, Texas</a:t>
            </a:r>
          </a:p>
          <a:p>
            <a:pPr marL="0" indent="0">
              <a:buNone/>
            </a:pPr>
            <a:endParaRPr lang="en-US" dirty="0"/>
          </a:p>
        </p:txBody>
      </p:sp>
      <p:pic>
        <p:nvPicPr>
          <p:cNvPr id="5" name="Content Placeholder 4" descr="A person with blonde hair smiling&#10;&#10;Description automatically generated">
            <a:extLst>
              <a:ext uri="{FF2B5EF4-FFF2-40B4-BE49-F238E27FC236}">
                <a16:creationId xmlns:a16="http://schemas.microsoft.com/office/drawing/2014/main" id="{6E71DB5F-ACA6-2BEB-222D-2F1E88042C2F}"/>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838200" y="1825625"/>
            <a:ext cx="1529080" cy="2240894"/>
          </a:xfrm>
          <a:prstGeom prst="rect">
            <a:avLst/>
          </a:prstGeom>
        </p:spPr>
      </p:pic>
      <p:pic>
        <p:nvPicPr>
          <p:cNvPr id="6" name="Picture 2">
            <a:extLst>
              <a:ext uri="{FF2B5EF4-FFF2-40B4-BE49-F238E27FC236}">
                <a16:creationId xmlns:a16="http://schemas.microsoft.com/office/drawing/2014/main" id="{C81BCE66-4C44-04BB-9128-5A2388D9FE4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1825625"/>
            <a:ext cx="1412240" cy="2301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499F1B73-4758-3D19-E049-0005C7B01B85}"/>
              </a:ext>
            </a:extLst>
          </p:cNvPr>
          <p:cNvSpPr txBox="1"/>
          <p:nvPr/>
        </p:nvSpPr>
        <p:spPr>
          <a:xfrm>
            <a:off x="2519680" y="1804963"/>
            <a:ext cx="3048000" cy="2185214"/>
          </a:xfrm>
          <a:prstGeom prst="rect">
            <a:avLst/>
          </a:prstGeom>
          <a:noFill/>
        </p:spPr>
        <p:txBody>
          <a:bodyPr wrap="square">
            <a:spAutoFit/>
          </a:bodyPr>
          <a:lstStyle/>
          <a:p>
            <a:pPr marL="457200" indent="-457200">
              <a:buFont typeface="Wingdings" panose="05000000000000000000" pitchFamily="2" charset="2"/>
              <a:buChar char="ü"/>
            </a:pPr>
            <a:r>
              <a:rPr lang="en-US" sz="2800" b="1" dirty="0">
                <a:highlight>
                  <a:srgbClr val="FFFF00"/>
                </a:highlight>
              </a:rPr>
              <a:t>Heather Boyd</a:t>
            </a:r>
            <a:r>
              <a:rPr lang="en-US" dirty="0"/>
              <a:t> </a:t>
            </a:r>
          </a:p>
          <a:p>
            <a:endParaRPr lang="en-US" dirty="0"/>
          </a:p>
          <a:p>
            <a:r>
              <a:rPr lang="en-US" dirty="0"/>
              <a:t>CME Project Coordinator for the A. Webb Roberts Center for Continuing Medical Education of Baylor Scott &amp; White Health</a:t>
            </a:r>
          </a:p>
        </p:txBody>
      </p:sp>
    </p:spTree>
    <p:extLst>
      <p:ext uri="{BB962C8B-B14F-4D97-AF65-F5344CB8AC3E}">
        <p14:creationId xmlns:p14="http://schemas.microsoft.com/office/powerpoint/2010/main" val="36044573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36189-8DC8-CF42-A54A-1E37D7C476FC}"/>
              </a:ext>
            </a:extLst>
          </p:cNvPr>
          <p:cNvSpPr>
            <a:spLocks noGrp="1"/>
          </p:cNvSpPr>
          <p:nvPr>
            <p:ph type="ctrTitle"/>
          </p:nvPr>
        </p:nvSpPr>
        <p:spPr>
          <a:xfrm>
            <a:off x="1991360" y="640081"/>
            <a:ext cx="7579360" cy="1290319"/>
          </a:xfrm>
        </p:spPr>
        <p:txBody>
          <a:bodyPr/>
          <a:lstStyle/>
          <a:p>
            <a:r>
              <a:rPr lang="en-US" dirty="0"/>
              <a:t>Objectives</a:t>
            </a:r>
          </a:p>
        </p:txBody>
      </p:sp>
      <p:sp>
        <p:nvSpPr>
          <p:cNvPr id="3" name="Subtitle 2">
            <a:extLst>
              <a:ext uri="{FF2B5EF4-FFF2-40B4-BE49-F238E27FC236}">
                <a16:creationId xmlns:a16="http://schemas.microsoft.com/office/drawing/2014/main" id="{A9095C41-A712-484B-8A44-9E06352FE566}"/>
              </a:ext>
            </a:extLst>
          </p:cNvPr>
          <p:cNvSpPr>
            <a:spLocks noGrp="1"/>
          </p:cNvSpPr>
          <p:nvPr>
            <p:ph type="subTitle" idx="1"/>
          </p:nvPr>
        </p:nvSpPr>
        <p:spPr>
          <a:xfrm>
            <a:off x="1407160" y="2261235"/>
            <a:ext cx="9377680" cy="3519805"/>
          </a:xfrm>
        </p:spPr>
        <p:txBody>
          <a:bodyPr>
            <a:normAutofit/>
          </a:bodyPr>
          <a:lstStyle/>
          <a:p>
            <a:pPr marL="0" marR="0">
              <a:spcBef>
                <a:spcPts val="0"/>
              </a:spcBef>
              <a:spcAft>
                <a:spcPts val="0"/>
              </a:spcAft>
            </a:pPr>
            <a:r>
              <a:rPr lang="en-US" sz="2400" dirty="0">
                <a:effectLst/>
                <a:latin typeface="Aptos" panose="020B0004020202020204" pitchFamily="34" charset="0"/>
                <a:ea typeface="Aptos" panose="020B0004020202020204" pitchFamily="34" charset="0"/>
                <a:cs typeface="Aptos" panose="020B0004020202020204" pitchFamily="34" charset="0"/>
              </a:rPr>
              <a:t>The learner should be able to </a:t>
            </a:r>
          </a:p>
          <a:p>
            <a:pPr marL="0" marR="0">
              <a:spcBef>
                <a:spcPts val="0"/>
              </a:spcBef>
              <a:spcAft>
                <a:spcPts val="0"/>
              </a:spcAft>
            </a:pPr>
            <a:r>
              <a:rPr lang="en-US" sz="1700" dirty="0">
                <a:effectLst/>
                <a:latin typeface="Aptos" panose="020B0004020202020204" pitchFamily="34" charset="0"/>
                <a:ea typeface="Aptos" panose="020B0004020202020204" pitchFamily="34" charset="0"/>
                <a:cs typeface="Aptos" panose="020B0004020202020204" pitchFamily="34" charset="0"/>
              </a:rPr>
              <a:t> </a:t>
            </a:r>
          </a:p>
          <a:p>
            <a:pPr marL="0" marR="0" algn="l">
              <a:spcBef>
                <a:spcPts val="0"/>
              </a:spcBef>
              <a:spcAft>
                <a:spcPts val="0"/>
              </a:spcAft>
            </a:pPr>
            <a:r>
              <a:rPr lang="en-US" sz="1700" i="0" u="sng" dirty="0">
                <a:effectLst/>
                <a:latin typeface="Aptos" panose="020B0004020202020204" pitchFamily="34" charset="0"/>
                <a:ea typeface="Aptos" panose="020B0004020202020204" pitchFamily="34" charset="0"/>
                <a:cs typeface="Aptos" panose="020B0004020202020204" pitchFamily="34" charset="0"/>
              </a:rPr>
              <a:t>Objective 1:</a:t>
            </a:r>
            <a:endParaRPr lang="en-US" sz="1700" i="0" dirty="0">
              <a:effectLst/>
              <a:latin typeface="Aptos" panose="020B0004020202020204" pitchFamily="34" charset="0"/>
              <a:ea typeface="Aptos" panose="020B0004020202020204" pitchFamily="34" charset="0"/>
              <a:cs typeface="Aptos" panose="020B0004020202020204" pitchFamily="34" charset="0"/>
            </a:endParaRPr>
          </a:p>
          <a:p>
            <a:pPr marL="0" marR="0" algn="l">
              <a:spcBef>
                <a:spcPts val="0"/>
              </a:spcBef>
              <a:spcAft>
                <a:spcPts val="0"/>
              </a:spcAft>
            </a:pPr>
            <a:r>
              <a:rPr lang="en-US" sz="1700" i="0" dirty="0">
                <a:effectLst/>
                <a:latin typeface="Aptos" panose="020B0004020202020204" pitchFamily="34" charset="0"/>
                <a:ea typeface="Aptos" panose="020B0004020202020204" pitchFamily="34" charset="0"/>
                <a:cs typeface="Aptos" panose="020B0004020202020204" pitchFamily="34" charset="0"/>
              </a:rPr>
              <a:t>Utilize the definitions from the AMA/ACCME Glossary of Terms within the realm of accredited continuing medical education to enhance your compliance with ACCME criteria and uphold the Standards for Integrity and Independence in Accredited Continuing Education</a:t>
            </a:r>
          </a:p>
          <a:p>
            <a:pPr marL="0" marR="0" algn="l">
              <a:spcBef>
                <a:spcPts val="0"/>
              </a:spcBef>
              <a:spcAft>
                <a:spcPts val="0"/>
              </a:spcAft>
            </a:pPr>
            <a:r>
              <a:rPr lang="en-US" sz="1700" i="0" u="none" strike="noStrike" dirty="0">
                <a:effectLst/>
                <a:latin typeface="Aptos" panose="020B0004020202020204" pitchFamily="34" charset="0"/>
                <a:ea typeface="Aptos" panose="020B0004020202020204" pitchFamily="34" charset="0"/>
                <a:cs typeface="Aptos" panose="020B0004020202020204" pitchFamily="34" charset="0"/>
              </a:rPr>
              <a:t> </a:t>
            </a:r>
            <a:endParaRPr lang="en-US" sz="1700" i="0" dirty="0">
              <a:effectLst/>
              <a:latin typeface="Aptos" panose="020B0004020202020204" pitchFamily="34" charset="0"/>
              <a:ea typeface="Aptos" panose="020B0004020202020204" pitchFamily="34" charset="0"/>
              <a:cs typeface="Aptos" panose="020B0004020202020204" pitchFamily="34" charset="0"/>
            </a:endParaRPr>
          </a:p>
          <a:p>
            <a:pPr marL="0" marR="0" algn="l">
              <a:spcBef>
                <a:spcPts val="0"/>
              </a:spcBef>
              <a:spcAft>
                <a:spcPts val="0"/>
              </a:spcAft>
            </a:pPr>
            <a:r>
              <a:rPr lang="en-US" sz="1700" i="0" u="sng" dirty="0">
                <a:effectLst/>
                <a:latin typeface="Aptos" panose="020B0004020202020204" pitchFamily="34" charset="0"/>
                <a:ea typeface="Aptos" panose="020B0004020202020204" pitchFamily="34" charset="0"/>
                <a:cs typeface="Aptos" panose="020B0004020202020204" pitchFamily="34" charset="0"/>
              </a:rPr>
              <a:t>Objective 2:</a:t>
            </a:r>
            <a:endParaRPr lang="en-US" sz="1700" i="0" dirty="0">
              <a:effectLst/>
              <a:latin typeface="Aptos" panose="020B0004020202020204" pitchFamily="34" charset="0"/>
              <a:ea typeface="Aptos" panose="020B0004020202020204" pitchFamily="34" charset="0"/>
              <a:cs typeface="Aptos" panose="020B0004020202020204" pitchFamily="34" charset="0"/>
            </a:endParaRPr>
          </a:p>
          <a:p>
            <a:pPr marL="0" marR="0" algn="l">
              <a:spcBef>
                <a:spcPts val="0"/>
              </a:spcBef>
              <a:spcAft>
                <a:spcPts val="0"/>
              </a:spcAft>
            </a:pPr>
            <a:r>
              <a:rPr lang="en-US" sz="1700" i="0" dirty="0">
                <a:effectLst/>
                <a:latin typeface="Aptos" panose="020B0004020202020204" pitchFamily="34" charset="0"/>
                <a:ea typeface="Aptos" panose="020B0004020202020204" pitchFamily="34" charset="0"/>
                <a:cs typeface="Aptos" panose="020B0004020202020204" pitchFamily="34" charset="0"/>
              </a:rPr>
              <a:t>Accurately gather financial information from all individuals overseeing content for an accredited CME activity.</a:t>
            </a:r>
          </a:p>
          <a:p>
            <a:endParaRPr lang="en-US" dirty="0"/>
          </a:p>
        </p:txBody>
      </p:sp>
    </p:spTree>
    <p:extLst>
      <p:ext uri="{BB962C8B-B14F-4D97-AF65-F5344CB8AC3E}">
        <p14:creationId xmlns:p14="http://schemas.microsoft.com/office/powerpoint/2010/main" val="37291812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BC93C9-68BB-EA78-237E-E5ACD032E0C8}"/>
              </a:ext>
            </a:extLst>
          </p:cNvPr>
          <p:cNvSpPr>
            <a:spLocks noGrp="1"/>
          </p:cNvSpPr>
          <p:nvPr>
            <p:ph type="title"/>
          </p:nvPr>
        </p:nvSpPr>
        <p:spPr/>
        <p:txBody>
          <a:bodyPr/>
          <a:lstStyle/>
          <a:p>
            <a:r>
              <a:rPr lang="en-US" dirty="0"/>
              <a:t>Objective 1</a:t>
            </a:r>
          </a:p>
        </p:txBody>
      </p:sp>
      <p:sp>
        <p:nvSpPr>
          <p:cNvPr id="3" name="Text Placeholder 2">
            <a:extLst>
              <a:ext uri="{FF2B5EF4-FFF2-40B4-BE49-F238E27FC236}">
                <a16:creationId xmlns:a16="http://schemas.microsoft.com/office/drawing/2014/main" id="{E440873E-A35B-9710-5BC0-32A5D6572D0B}"/>
              </a:ext>
            </a:extLst>
          </p:cNvPr>
          <p:cNvSpPr>
            <a:spLocks noGrp="1"/>
          </p:cNvSpPr>
          <p:nvPr>
            <p:ph type="body" idx="1"/>
          </p:nvPr>
        </p:nvSpPr>
        <p:spPr/>
        <p:txBody>
          <a:bodyPr/>
          <a:lstStyle/>
          <a:p>
            <a:pPr marL="0" marR="0" algn="l">
              <a:spcBef>
                <a:spcPts val="0"/>
              </a:spcBef>
              <a:spcAft>
                <a:spcPts val="0"/>
              </a:spcAft>
            </a:pPr>
            <a:r>
              <a:rPr lang="en-US" sz="2400" i="0" dirty="0">
                <a:effectLst/>
                <a:latin typeface="Aptos" panose="020B0004020202020204" pitchFamily="34" charset="0"/>
                <a:ea typeface="Aptos" panose="020B0004020202020204" pitchFamily="34" charset="0"/>
                <a:cs typeface="Aptos" panose="020B0004020202020204" pitchFamily="34" charset="0"/>
              </a:rPr>
              <a:t>Utilize the definitions from the AMA/ACCME Glossary of Terms within the realm of accredited continuing medical education to enhance your compliance with ACCME criteria and uphold the Standards for Integrity and Independence in Accredited Continuing Education</a:t>
            </a:r>
          </a:p>
          <a:p>
            <a:endParaRPr lang="en-US" dirty="0"/>
          </a:p>
        </p:txBody>
      </p:sp>
    </p:spTree>
    <p:extLst>
      <p:ext uri="{BB962C8B-B14F-4D97-AF65-F5344CB8AC3E}">
        <p14:creationId xmlns:p14="http://schemas.microsoft.com/office/powerpoint/2010/main" val="9475415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F971C0-63C5-FFD4-D9E4-D1D4B70325AC}"/>
              </a:ext>
            </a:extLst>
          </p:cNvPr>
          <p:cNvSpPr>
            <a:spLocks noGrp="1"/>
          </p:cNvSpPr>
          <p:nvPr>
            <p:ph type="title"/>
          </p:nvPr>
        </p:nvSpPr>
        <p:spPr/>
        <p:txBody>
          <a:bodyPr/>
          <a:lstStyle/>
          <a:p>
            <a:r>
              <a:rPr lang="en-US" dirty="0">
                <a:hlinkClick r:id="rId3"/>
              </a:rPr>
              <a:t>KAHOOT!</a:t>
            </a:r>
            <a:endParaRPr lang="en-US" dirty="0"/>
          </a:p>
        </p:txBody>
      </p:sp>
    </p:spTree>
    <p:extLst>
      <p:ext uri="{BB962C8B-B14F-4D97-AF65-F5344CB8AC3E}">
        <p14:creationId xmlns:p14="http://schemas.microsoft.com/office/powerpoint/2010/main" val="33781355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E193D8-52CE-964E-B9DB-ADCD60CD9327}"/>
              </a:ext>
            </a:extLst>
          </p:cNvPr>
          <p:cNvSpPr>
            <a:spLocks noGrp="1"/>
          </p:cNvSpPr>
          <p:nvPr>
            <p:ph type="ctrTitle"/>
          </p:nvPr>
        </p:nvSpPr>
        <p:spPr/>
        <p:txBody>
          <a:bodyPr/>
          <a:lstStyle/>
          <a:p>
            <a:r>
              <a:rPr lang="en-US" dirty="0"/>
              <a:t>Vocabulary</a:t>
            </a:r>
          </a:p>
        </p:txBody>
      </p:sp>
      <p:sp>
        <p:nvSpPr>
          <p:cNvPr id="3" name="Subtitle 2">
            <a:extLst>
              <a:ext uri="{FF2B5EF4-FFF2-40B4-BE49-F238E27FC236}">
                <a16:creationId xmlns:a16="http://schemas.microsoft.com/office/drawing/2014/main" id="{FF1C5FF7-2EDE-DC4C-B3EB-C6212F63E75F}"/>
              </a:ext>
            </a:extLst>
          </p:cNvPr>
          <p:cNvSpPr>
            <a:spLocks noGrp="1"/>
          </p:cNvSpPr>
          <p:nvPr>
            <p:ph type="subTitle" idx="1"/>
          </p:nvPr>
        </p:nvSpPr>
        <p:spPr/>
        <p:txBody>
          <a:bodyPr/>
          <a:lstStyle/>
          <a:p>
            <a:r>
              <a:rPr lang="en-US" dirty="0"/>
              <a:t>Every profession has a vocabulary of words that have meaning to the users.</a:t>
            </a:r>
          </a:p>
        </p:txBody>
      </p:sp>
    </p:spTree>
    <p:extLst>
      <p:ext uri="{BB962C8B-B14F-4D97-AF65-F5344CB8AC3E}">
        <p14:creationId xmlns:p14="http://schemas.microsoft.com/office/powerpoint/2010/main" val="24210470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099A51-C506-F645-A9B8-44CE2D12DD63}"/>
              </a:ext>
            </a:extLst>
          </p:cNvPr>
          <p:cNvSpPr>
            <a:spLocks noGrp="1"/>
          </p:cNvSpPr>
          <p:nvPr>
            <p:ph type="title"/>
          </p:nvPr>
        </p:nvSpPr>
        <p:spPr/>
        <p:txBody>
          <a:bodyPr>
            <a:normAutofit/>
          </a:bodyPr>
          <a:lstStyle/>
          <a:p>
            <a:r>
              <a:rPr lang="en-US" sz="3600" dirty="0"/>
              <a:t>ACCME/AMA Glossary of Terms and Definitions</a:t>
            </a:r>
          </a:p>
        </p:txBody>
      </p:sp>
      <p:pic>
        <p:nvPicPr>
          <p:cNvPr id="4" name="Content Placeholder 3" descr="A document with text and images&#10;&#10;Description automatically generated">
            <a:extLst>
              <a:ext uri="{FF2B5EF4-FFF2-40B4-BE49-F238E27FC236}">
                <a16:creationId xmlns:a16="http://schemas.microsoft.com/office/drawing/2014/main" id="{EE4A0198-AD1E-B9F5-A2AA-2EB3253ABCC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73090" y="1675448"/>
            <a:ext cx="3151403" cy="4191000"/>
          </a:xfrm>
          <a:prstGeom prst="rect">
            <a:avLst/>
          </a:prstGeom>
        </p:spPr>
      </p:pic>
      <p:sp>
        <p:nvSpPr>
          <p:cNvPr id="5" name="TextBox 4">
            <a:extLst>
              <a:ext uri="{FF2B5EF4-FFF2-40B4-BE49-F238E27FC236}">
                <a16:creationId xmlns:a16="http://schemas.microsoft.com/office/drawing/2014/main" id="{D381462A-9733-2D0B-FD2D-E5F47F11C908}"/>
              </a:ext>
            </a:extLst>
          </p:cNvPr>
          <p:cNvSpPr txBox="1"/>
          <p:nvPr/>
        </p:nvSpPr>
        <p:spPr>
          <a:xfrm>
            <a:off x="4367676" y="4501557"/>
            <a:ext cx="6204531" cy="369332"/>
          </a:xfrm>
          <a:prstGeom prst="rect">
            <a:avLst/>
          </a:prstGeom>
          <a:noFill/>
        </p:spPr>
        <p:txBody>
          <a:bodyPr wrap="square" rtlCol="0">
            <a:spAutoFit/>
          </a:bodyPr>
          <a:lstStyle/>
          <a:p>
            <a:r>
              <a:rPr lang="en-US" dirty="0">
                <a:hlinkClick r:id="rId3"/>
              </a:rPr>
              <a:t>ACCME/AMA Glossary of Terms and Definitions | ACCME</a:t>
            </a:r>
            <a:endParaRPr lang="en-US" dirty="0"/>
          </a:p>
        </p:txBody>
      </p:sp>
      <p:sp>
        <p:nvSpPr>
          <p:cNvPr id="7" name="TextBox 6">
            <a:extLst>
              <a:ext uri="{FF2B5EF4-FFF2-40B4-BE49-F238E27FC236}">
                <a16:creationId xmlns:a16="http://schemas.microsoft.com/office/drawing/2014/main" id="{800D4274-343C-3237-7145-2B6224CC5504}"/>
              </a:ext>
            </a:extLst>
          </p:cNvPr>
          <p:cNvSpPr txBox="1"/>
          <p:nvPr/>
        </p:nvSpPr>
        <p:spPr>
          <a:xfrm>
            <a:off x="4367676" y="4955167"/>
            <a:ext cx="6097348" cy="646331"/>
          </a:xfrm>
          <a:prstGeom prst="rect">
            <a:avLst/>
          </a:prstGeom>
          <a:noFill/>
        </p:spPr>
        <p:txBody>
          <a:bodyPr wrap="square">
            <a:spAutoFit/>
          </a:bodyPr>
          <a:lstStyle/>
          <a:p>
            <a:r>
              <a:rPr lang="en-US" dirty="0">
                <a:hlinkClick r:id="rId3"/>
              </a:rPr>
              <a:t>https://accme.org/publications/accmeama-glossary-terms-and-definitions</a:t>
            </a:r>
            <a:endParaRPr lang="en-US" dirty="0"/>
          </a:p>
        </p:txBody>
      </p:sp>
      <p:sp>
        <p:nvSpPr>
          <p:cNvPr id="3" name="Content Placeholder 5">
            <a:extLst>
              <a:ext uri="{FF2B5EF4-FFF2-40B4-BE49-F238E27FC236}">
                <a16:creationId xmlns:a16="http://schemas.microsoft.com/office/drawing/2014/main" id="{E94688CD-6FAF-77AF-3AA0-D3201D15C3E1}"/>
              </a:ext>
            </a:extLst>
          </p:cNvPr>
          <p:cNvSpPr txBox="1">
            <a:spLocks/>
          </p:cNvSpPr>
          <p:nvPr/>
        </p:nvSpPr>
        <p:spPr>
          <a:xfrm>
            <a:off x="5100320" y="1940560"/>
            <a:ext cx="4952919" cy="2372173"/>
          </a:xfrm>
          <a:prstGeom prst="rect">
            <a:avLst/>
          </a:prstGeom>
        </p:spPr>
        <p:txBody>
          <a:bodyP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a:highlight>
                  <a:srgbClr val="FFFF00"/>
                </a:highlight>
              </a:rPr>
              <a:t>COMPETENCE</a:t>
            </a:r>
          </a:p>
          <a:p>
            <a:pPr>
              <a:buFont typeface="Wingdings" panose="05000000000000000000" pitchFamily="2" charset="2"/>
              <a:buChar char="v"/>
            </a:pPr>
            <a:r>
              <a:rPr lang="en-US" sz="2400" b="1" dirty="0"/>
              <a:t>In the context of evaluating the effectiveness of a CME activity in the ACCME System</a:t>
            </a:r>
            <a:r>
              <a:rPr lang="en-US" sz="2400" dirty="0"/>
              <a:t>, the extent to which learners know how to implement (or stop doing) what the activity intended to teach them.</a:t>
            </a:r>
          </a:p>
          <a:p>
            <a:endParaRPr lang="en-US" sz="2000" dirty="0"/>
          </a:p>
        </p:txBody>
      </p:sp>
    </p:spTree>
    <p:extLst>
      <p:ext uri="{BB962C8B-B14F-4D97-AF65-F5344CB8AC3E}">
        <p14:creationId xmlns:p14="http://schemas.microsoft.com/office/powerpoint/2010/main" val="1741295103"/>
      </p:ext>
    </p:extLst>
  </p:cSld>
  <p:clrMapOvr>
    <a:masterClrMapping/>
  </p:clrMapOvr>
</p:sld>
</file>

<file path=ppt/theme/theme1.xml><?xml version="1.0" encoding="utf-8"?>
<a:theme xmlns:a="http://schemas.openxmlformats.org/drawingml/2006/main" name="Office Theme">
  <a:themeElements>
    <a:clrScheme name="ACCME 2021">
      <a:dk1>
        <a:srgbClr val="222222"/>
      </a:dk1>
      <a:lt1>
        <a:srgbClr val="FFFFFF"/>
      </a:lt1>
      <a:dk2>
        <a:srgbClr val="434343"/>
      </a:dk2>
      <a:lt2>
        <a:srgbClr val="E7E6E6"/>
      </a:lt2>
      <a:accent1>
        <a:srgbClr val="0099A8"/>
      </a:accent1>
      <a:accent2>
        <a:srgbClr val="61695E"/>
      </a:accent2>
      <a:accent3>
        <a:srgbClr val="61695E"/>
      </a:accent3>
      <a:accent4>
        <a:srgbClr val="004165"/>
      </a:accent4>
      <a:accent5>
        <a:srgbClr val="0081C9"/>
      </a:accent5>
      <a:accent6>
        <a:srgbClr val="0099A8"/>
      </a:accent6>
      <a:hlink>
        <a:srgbClr val="0099A8"/>
      </a:hlink>
      <a:folHlink>
        <a:srgbClr val="61695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ACCME 2021">
    <a:dk1>
      <a:srgbClr val="222222"/>
    </a:dk1>
    <a:lt1>
      <a:srgbClr val="FFFFFF"/>
    </a:lt1>
    <a:dk2>
      <a:srgbClr val="434343"/>
    </a:dk2>
    <a:lt2>
      <a:srgbClr val="E7E6E6"/>
    </a:lt2>
    <a:accent1>
      <a:srgbClr val="0099A8"/>
    </a:accent1>
    <a:accent2>
      <a:srgbClr val="61695E"/>
    </a:accent2>
    <a:accent3>
      <a:srgbClr val="61695E"/>
    </a:accent3>
    <a:accent4>
      <a:srgbClr val="004165"/>
    </a:accent4>
    <a:accent5>
      <a:srgbClr val="0081C9"/>
    </a:accent5>
    <a:accent6>
      <a:srgbClr val="0099A8"/>
    </a:accent6>
    <a:hlink>
      <a:srgbClr val="0099A8"/>
    </a:hlink>
    <a:folHlink>
      <a:srgbClr val="61695E"/>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3EBBB438C9DF14F9FA7E96C83C70A53" ma:contentTypeVersion="20" ma:contentTypeDescription="Create a new document." ma:contentTypeScope="" ma:versionID="8ad7296d7c30a78e586dac7425ae9571">
  <xsd:schema xmlns:xsd="http://www.w3.org/2001/XMLSchema" xmlns:xs="http://www.w3.org/2001/XMLSchema" xmlns:p="http://schemas.microsoft.com/office/2006/metadata/properties" xmlns:ns1="http://schemas.microsoft.com/sharepoint/v3" xmlns:ns3="a17b1723-ffd5-467d-ba64-19ab82350cfe" xmlns:ns4="4075bf28-9b9b-4f63-957d-6eece1e0ea57" targetNamespace="http://schemas.microsoft.com/office/2006/metadata/properties" ma:root="true" ma:fieldsID="177721674698671cd3832c3a8cc67da3" ns1:_="" ns3:_="" ns4:_="">
    <xsd:import namespace="http://schemas.microsoft.com/sharepoint/v3"/>
    <xsd:import namespace="a17b1723-ffd5-467d-ba64-19ab82350cfe"/>
    <xsd:import namespace="4075bf28-9b9b-4f63-957d-6eece1e0ea57"/>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1:_ip_UnifiedCompliancePolicyProperties" minOccurs="0"/>
                <xsd:element ref="ns1:_ip_UnifiedCompliancePolicyUIAction" minOccurs="0"/>
                <xsd:element ref="ns4:MediaServiceAutoTags" minOccurs="0"/>
                <xsd:element ref="ns4:MediaServiceAutoKeyPoints" minOccurs="0"/>
                <xsd:element ref="ns4:MediaServiceKeyPoints" minOccurs="0"/>
                <xsd:element ref="ns4:MediaServiceGenerationTime" minOccurs="0"/>
                <xsd:element ref="ns4:MediaServiceEventHashCode" minOccurs="0"/>
                <xsd:element ref="ns4:MediaServiceOCR" minOccurs="0"/>
                <xsd:element ref="ns4:MediaServiceDateTaken" minOccurs="0"/>
                <xsd:element ref="ns4:MediaServiceLocation" minOccurs="0"/>
                <xsd:element ref="ns4:MediaLengthInSeconds" minOccurs="0"/>
                <xsd:element ref="ns4:_activity" minOccurs="0"/>
                <xsd:element ref="ns4:MediaServiceObjectDetectorVersions" minOccurs="0"/>
                <xsd:element ref="ns4:MediaServiceSystemTags" minOccurs="0"/>
                <xsd:element ref="ns4: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3" nillable="true" ma:displayName="Unified Compliance Policy Properties" ma:description="" ma:hidden="true" ma:internalName="_ip_UnifiedCompliancePolicyProperties">
      <xsd:simpleType>
        <xsd:restriction base="dms:Note"/>
      </xsd:simpleType>
    </xsd:element>
    <xsd:element name="_ip_UnifiedCompliancePolicyUIAction" ma:index="14" nillable="true" ma:displayName="Unified Compliance Policy UI Action" ma:descrip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17b1723-ffd5-467d-ba64-19ab82350cfe"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075bf28-9b9b-4f63-957d-6eece1e0ea57"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AutoTags" ma:index="15" nillable="true" ma:displayName="Tags" ma:internalName="MediaServiceAutoTags"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DateTaken" ma:index="21" nillable="true" ma:displayName="MediaServiceDateTaken" ma:hidden="true" ma:internalName="MediaServiceDateTaken" ma:readOnly="true">
      <xsd:simpleType>
        <xsd:restriction base="dms:Text"/>
      </xsd:simpleType>
    </xsd:element>
    <xsd:element name="MediaServiceLocation" ma:index="22" nillable="true" ma:displayName="Location" ma:internalName="MediaServiceLocation" ma:readOnly="true">
      <xsd:simpleType>
        <xsd:restriction base="dms:Text"/>
      </xsd:simpleType>
    </xsd:element>
    <xsd:element name="MediaLengthInSeconds" ma:index="23" nillable="true" ma:displayName="Length (seconds)" ma:internalName="MediaLengthInSeconds" ma:readOnly="true">
      <xsd:simpleType>
        <xsd:restriction base="dms:Unknown"/>
      </xsd:simpleType>
    </xsd:element>
    <xsd:element name="_activity" ma:index="24" nillable="true" ma:displayName="_activity" ma:hidden="true" ma:internalName="_activity">
      <xsd:simpleType>
        <xsd:restriction base="dms:Note"/>
      </xsd:simple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ystemTags" ma:index="26" nillable="true" ma:displayName="MediaServiceSystemTags" ma:hidden="true" ma:internalName="MediaServiceSystemTags" ma:readOnly="true">
      <xsd:simpleType>
        <xsd:restriction base="dms:Note"/>
      </xsd:simpleType>
    </xsd:element>
    <xsd:element name="MediaServiceSearchProperties" ma:index="27"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_activity xmlns="4075bf28-9b9b-4f63-957d-6eece1e0ea57" xsi:nil="true"/>
  </documentManagement>
</p:properties>
</file>

<file path=customXml/itemProps1.xml><?xml version="1.0" encoding="utf-8"?>
<ds:datastoreItem xmlns:ds="http://schemas.openxmlformats.org/officeDocument/2006/customXml" ds:itemID="{ECCEF83B-2675-428F-9210-61529CB6457D}">
  <ds:schemaRefs>
    <ds:schemaRef ds:uri="http://schemas.microsoft.com/sharepoint/v3/contenttype/forms"/>
  </ds:schemaRefs>
</ds:datastoreItem>
</file>

<file path=customXml/itemProps2.xml><?xml version="1.0" encoding="utf-8"?>
<ds:datastoreItem xmlns:ds="http://schemas.openxmlformats.org/officeDocument/2006/customXml" ds:itemID="{30B1E496-BB21-4EB8-AA7E-4328CE80DBD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a17b1723-ffd5-467d-ba64-19ab82350cfe"/>
    <ds:schemaRef ds:uri="4075bf28-9b9b-4f63-957d-6eece1e0ea5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43A690D-A4EC-428F-8ACA-5DC299E24BC2}">
  <ds:schemaRefs>
    <ds:schemaRef ds:uri="http://purl.org/dc/dcmitype/"/>
    <ds:schemaRef ds:uri="http://purl.org/dc/elements/1.1/"/>
    <ds:schemaRef ds:uri="http://schemas.microsoft.com/office/infopath/2007/PartnerControls"/>
    <ds:schemaRef ds:uri="http://schemas.microsoft.com/office/2006/documentManagement/types"/>
    <ds:schemaRef ds:uri="http://www.w3.org/XML/1998/namespace"/>
    <ds:schemaRef ds:uri="http://schemas.microsoft.com/office/2006/metadata/properties"/>
    <ds:schemaRef ds:uri="4075bf28-9b9b-4f63-957d-6eece1e0ea57"/>
    <ds:schemaRef ds:uri="http://purl.org/dc/terms/"/>
    <ds:schemaRef ds:uri="http://schemas.openxmlformats.org/package/2006/metadata/core-properties"/>
    <ds:schemaRef ds:uri="a17b1723-ffd5-467d-ba64-19ab82350cfe"/>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Template/>
  <TotalTime>2391</TotalTime>
  <Words>1493</Words>
  <Application>Microsoft Office PowerPoint</Application>
  <PresentationFormat>Widescreen</PresentationFormat>
  <Paragraphs>116</Paragraphs>
  <Slides>23</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Aptos</vt:lpstr>
      <vt:lpstr>Arial</vt:lpstr>
      <vt:lpstr>Wingdings</vt:lpstr>
      <vt:lpstr>Office Theme</vt:lpstr>
      <vt:lpstr>PowerPoint Presentation</vt:lpstr>
      <vt:lpstr>Changing Learner Competence for Beginners - Let's Start With Us</vt:lpstr>
      <vt:lpstr>Disclosures</vt:lpstr>
      <vt:lpstr>Acknowledgments</vt:lpstr>
      <vt:lpstr>Objectives</vt:lpstr>
      <vt:lpstr>Objective 1</vt:lpstr>
      <vt:lpstr>KAHOOT!</vt:lpstr>
      <vt:lpstr>Vocabulary</vt:lpstr>
      <vt:lpstr>ACCME/AMA Glossary of Terms and Definitions</vt:lpstr>
      <vt:lpstr>Competence</vt:lpstr>
      <vt:lpstr>Objective 2</vt:lpstr>
      <vt:lpstr>Tools for Identifying, Mitigating, and Disclosing </vt:lpstr>
      <vt:lpstr>ACCME Tools from the Standards Toolkit</vt:lpstr>
      <vt:lpstr>Using the Right Tool for Gathering Information</vt:lpstr>
      <vt:lpstr>Demonstration</vt:lpstr>
      <vt:lpstr>Change or no change?</vt:lpstr>
      <vt:lpstr>Outcomes:  Assessing a Change in Competence</vt:lpstr>
      <vt:lpstr>Will You Be Changing Anything In Your Practice?</vt:lpstr>
      <vt:lpstr>Will You Be Changing Anything In Your Practice?</vt:lpstr>
      <vt:lpstr>Did We Change Our Own Competence?</vt:lpstr>
      <vt:lpstr>BSWH Resources</vt:lpstr>
      <vt:lpstr>Resources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 Dobbs</dc:creator>
  <cp:lastModifiedBy>Coots, Penny M</cp:lastModifiedBy>
  <cp:revision>31</cp:revision>
  <dcterms:created xsi:type="dcterms:W3CDTF">2019-12-03T22:08:17Z</dcterms:created>
  <dcterms:modified xsi:type="dcterms:W3CDTF">2024-05-15T19:36:15Z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0x01010043EBBB438C9DF14F9FA7E96C83C70A53</vt:lpwstr>
  </property>
</Properties>
</file>