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874" r:id="rId5"/>
  </p:sldMasterIdLst>
  <p:notesMasterIdLst>
    <p:notesMasterId r:id="rId7"/>
  </p:notesMasterIdLst>
  <p:handoutMasterIdLst>
    <p:handoutMasterId r:id="rId8"/>
  </p:handoutMasterIdLst>
  <p:sldIdLst>
    <p:sldId id="449"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orbel" panose="020B050302020402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
      <p:font typeface="Sharp Sans" panose="020B0604020202020204" charset="0"/>
      <p:regular r:id="rId25"/>
      <p:bold r:id="rId26"/>
      <p:italic r:id="rId27"/>
      <p:boldItalic r:id="rId28"/>
    </p:embeddedFont>
    <p:embeddedFont>
      <p:font typeface="Sharp Sans Medium" panose="020B0604020202020204" charset="0"/>
      <p:regular r:id="rId29"/>
      <p:italic r:id="rId30"/>
    </p:embeddedFont>
    <p:embeddedFont>
      <p:font typeface="Sharp Sans Semibold" panose="020B060402020202020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amples" id="{181B238E-343F-5043-824B-8D3DFAA30018}">
          <p14:sldIdLst>
            <p14:sldId id="449"/>
          </p14:sldIdLst>
        </p14:section>
      </p14:sectionLst>
    </p:ext>
    <p:ext uri="{EFAFB233-063F-42B5-8137-9DF3F51BA10A}">
      <p15:sldGuideLst xmlns:p15="http://schemas.microsoft.com/office/powerpoint/2012/main">
        <p15:guide id="1" pos="240" userDrawn="1">
          <p15:clr>
            <a:srgbClr val="A4A3A4"/>
          </p15:clr>
        </p15:guide>
        <p15:guide id="2" pos="74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DED"/>
    <a:srgbClr val="959593"/>
    <a:srgbClr val="EBEEED"/>
    <a:srgbClr val="B3A8A2"/>
    <a:srgbClr val="3A3BA8"/>
    <a:srgbClr val="A9EDCE"/>
    <a:srgbClr val="B4C4FC"/>
    <a:srgbClr val="6C85FF"/>
    <a:srgbClr val="FFB6A2"/>
    <a:srgbClr val="E1D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93F69-9D6C-1502-98B0-37B6C6E0FC5E}" v="33" dt="2023-12-12T21:24:19.067"/>
    <p1510:client id="{BA6F0668-3011-4F17-AC5D-885C889E3F92}" v="3" dt="2023-12-12T19:39:48.622"/>
    <p1510:client id="{F390A3D8-48AD-4DD9-BCFF-8F2A3B810B3F}" v="2" dt="2023-12-12T19:29:12.807"/>
    <p1510:client id="{020A57E3-8652-4811-8088-60540C4C8901}" v="1" dt="2023-12-12T21:36:48.603"/>
    <p1510:client id="{2F7C868A-DD2E-524A-C5A8-6DA8210C9D41}" v="33" dt="2023-12-12T21:39:41.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84"/>
      </p:cViewPr>
      <p:guideLst>
        <p:guide pos="240"/>
        <p:guide pos="74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9" Type="http://schemas.openxmlformats.org/officeDocument/2006/relationships/presProps" Target="presProps.xml"/><Relationship Id="rId21" Type="http://schemas.openxmlformats.org/officeDocument/2006/relationships/font" Target="fonts/font13.fntdata"/><Relationship Id="rId34" Type="http://schemas.openxmlformats.org/officeDocument/2006/relationships/font" Target="fonts/font26.fntdata"/><Relationship Id="rId42" Type="http://schemas.openxmlformats.org/officeDocument/2006/relationships/tableStyles" Target="tableStyles.xml"/><Relationship Id="rId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font" Target="fonts/font24.fntdata"/><Relationship Id="rId37" Type="http://schemas.openxmlformats.org/officeDocument/2006/relationships/font" Target="fonts/font29.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36" Type="http://schemas.openxmlformats.org/officeDocument/2006/relationships/font" Target="fonts/font28.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font" Target="fonts/font23.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35" Type="http://schemas.openxmlformats.org/officeDocument/2006/relationships/font" Target="fonts/font27.fntdata"/><Relationship Id="rId43" Type="http://schemas.microsoft.com/office/2015/10/relationships/revisionInfo" Target="revisionInfo.xml"/><Relationship Id="rId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font" Target="fonts/font25.fntdata"/><Relationship Id="rId38" Type="http://schemas.openxmlformats.org/officeDocument/2006/relationships/font" Target="fonts/font3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latin typeface="Arial" panose="020B0604020202020204" pitchFamily="34" charset="0"/>
              </a:rPr>
              <a:t>12/13/2023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2FD89D3-6540-412A-8DF7-24F6B362E6BB}" type="datetimeFigureOut">
              <a:rPr lang="en-US" smtClean="0"/>
              <a:pPr/>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53BCCA8E-E054-4945-93F6-8F3E2A7D5A26}" type="slidenum">
              <a:rPr lang="en-US" smtClean="0"/>
              <a:pPr/>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8D28CF-9452-CB38-6E7D-2822D254F4B2}"/>
              </a:ext>
            </a:extLst>
          </p:cNvPr>
          <p:cNvSpPr/>
          <p:nvPr userDrawn="1"/>
        </p:nvSpPr>
        <p:spPr bwMode="auto">
          <a:xfrm>
            <a:off x="1" y="759858"/>
            <a:ext cx="4619708" cy="25033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4" name="Triangle 3">
            <a:extLst>
              <a:ext uri="{FF2B5EF4-FFF2-40B4-BE49-F238E27FC236}">
                <a16:creationId xmlns:a16="http://schemas.microsoft.com/office/drawing/2014/main" id="{DAC2EA89-CC64-96C5-DE6B-3C7B3F80A025}"/>
              </a:ext>
            </a:extLst>
          </p:cNvPr>
          <p:cNvSpPr/>
          <p:nvPr userDrawn="1"/>
        </p:nvSpPr>
        <p:spPr bwMode="auto">
          <a:xfrm rot="5400000">
            <a:off x="4610878" y="759909"/>
            <a:ext cx="250156" cy="2504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8" name="Rectangle 7">
            <a:extLst>
              <a:ext uri="{FF2B5EF4-FFF2-40B4-BE49-F238E27FC236}">
                <a16:creationId xmlns:a16="http://schemas.microsoft.com/office/drawing/2014/main" id="{3FE624E5-116B-D3E3-227C-7108FA50605B}"/>
              </a:ext>
            </a:extLst>
          </p:cNvPr>
          <p:cNvSpPr/>
          <p:nvPr userDrawn="1"/>
        </p:nvSpPr>
        <p:spPr bwMode="auto">
          <a:xfrm>
            <a:off x="4857750" y="0"/>
            <a:ext cx="7334251" cy="242888"/>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E62BF7A1-D8C1-CDDD-4466-4BD77B52A311}"/>
              </a:ext>
            </a:extLst>
          </p:cNvPr>
          <p:cNvSpPr/>
          <p:nvPr userDrawn="1"/>
        </p:nvSpPr>
        <p:spPr bwMode="auto">
          <a:xfrm>
            <a:off x="4610753" y="240506"/>
            <a:ext cx="246997" cy="519264"/>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6" name="TextBox 15">
            <a:extLst>
              <a:ext uri="{FF2B5EF4-FFF2-40B4-BE49-F238E27FC236}">
                <a16:creationId xmlns:a16="http://schemas.microsoft.com/office/drawing/2014/main" id="{9AC377AD-B316-7590-30EE-CADABBCDC05B}"/>
              </a:ext>
            </a:extLst>
          </p:cNvPr>
          <p:cNvSpPr txBox="1"/>
          <p:nvPr userDrawn="1"/>
        </p:nvSpPr>
        <p:spPr>
          <a:xfrm>
            <a:off x="1480388" y="194478"/>
            <a:ext cx="3385810" cy="532093"/>
          </a:xfrm>
          <a:prstGeom prst="rect">
            <a:avLst/>
          </a:prstGeom>
          <a:noFill/>
        </p:spPr>
        <p:txBody>
          <a:bodyPr wrap="square" lIns="0" tIns="0" rIns="0" bIns="0" rtlCol="0">
            <a:noAutofit/>
          </a:bodyPr>
          <a:lstStyle/>
          <a:p>
            <a:pPr marL="0" indent="0" algn="l">
              <a:lnSpc>
                <a:spcPts val="1180"/>
              </a:lnSpc>
              <a:spcAft>
                <a:spcPts val="600"/>
              </a:spcAft>
            </a:pPr>
            <a:r>
              <a:rPr lang="en-US" sz="1400" b="1" i="0">
                <a:solidFill>
                  <a:schemeClr val="tx2"/>
                </a:solidFill>
                <a:latin typeface="Sharp Sans" pitchFamily="2" charset="77"/>
                <a:ea typeface="Sharp Sans" pitchFamily="2" charset="77"/>
                <a:cs typeface="Sharp Sans" pitchFamily="2" charset="77"/>
              </a:rPr>
              <a:t>The A. Webb Roberts Center for Continuing Medical Education </a:t>
            </a:r>
          </a:p>
          <a:p>
            <a:pPr marL="0" indent="0" algn="l">
              <a:lnSpc>
                <a:spcPts val="1180"/>
              </a:lnSpc>
              <a:spcAft>
                <a:spcPts val="600"/>
              </a:spcAft>
            </a:pPr>
            <a:r>
              <a:rPr lang="en-US" sz="1400" b="0" i="0">
                <a:solidFill>
                  <a:schemeClr val="tx2"/>
                </a:solidFill>
                <a:latin typeface="Sharp Sans Medium" pitchFamily="2" charset="77"/>
                <a:ea typeface="Sharp Sans Medium" pitchFamily="2" charset="77"/>
                <a:cs typeface="Sharp Sans Medium" pitchFamily="2" charset="77"/>
              </a:rPr>
              <a:t>of Baylor Scott &amp; White Health</a:t>
            </a:r>
          </a:p>
        </p:txBody>
      </p:sp>
      <p:pic>
        <p:nvPicPr>
          <p:cNvPr id="20" name="Picture 19" descr="A symbol of a medical staff&#10;&#10;Description automatically generated">
            <a:extLst>
              <a:ext uri="{FF2B5EF4-FFF2-40B4-BE49-F238E27FC236}">
                <a16:creationId xmlns:a16="http://schemas.microsoft.com/office/drawing/2014/main" id="{9BD5598B-8FA3-106D-AB4A-1D7CD15474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833"/>
            <a:ext cx="1035355" cy="1035355"/>
          </a:xfrm>
          <a:prstGeom prst="rect">
            <a:avLst/>
          </a:prstGeom>
        </p:spPr>
      </p:pic>
      <p:pic>
        <p:nvPicPr>
          <p:cNvPr id="18" name="Picture 17" descr="A blue text on a black background&#10;&#10;Description automatically generated">
            <a:extLst>
              <a:ext uri="{FF2B5EF4-FFF2-40B4-BE49-F238E27FC236}">
                <a16:creationId xmlns:a16="http://schemas.microsoft.com/office/drawing/2014/main" id="{F7A045A9-16D0-4546-E2B3-7CCEBC2D64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01" y="0"/>
            <a:ext cx="1085715" cy="837889"/>
          </a:xfrm>
          <a:prstGeom prst="rect">
            <a:avLst/>
          </a:prstGeom>
        </p:spPr>
      </p:pic>
      <p:sp>
        <p:nvSpPr>
          <p:cNvPr id="5" name="Triangle 4">
            <a:extLst>
              <a:ext uri="{FF2B5EF4-FFF2-40B4-BE49-F238E27FC236}">
                <a16:creationId xmlns:a16="http://schemas.microsoft.com/office/drawing/2014/main" id="{19E41732-ED13-F1DF-AEF9-88F1897B0108}"/>
              </a:ext>
            </a:extLst>
          </p:cNvPr>
          <p:cNvSpPr/>
          <p:nvPr userDrawn="1"/>
        </p:nvSpPr>
        <p:spPr bwMode="auto">
          <a:xfrm rot="16200000">
            <a:off x="4611136" y="-7526"/>
            <a:ext cx="244618" cy="250147"/>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Tree>
    <p:extLst>
      <p:ext uri="{BB962C8B-B14F-4D97-AF65-F5344CB8AC3E}">
        <p14:creationId xmlns:p14="http://schemas.microsoft.com/office/powerpoint/2010/main" val="141658895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6">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50C914D-3B2D-E0C2-6FF5-7A8E8A87D84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7" name="Rectangle 6">
            <a:extLst>
              <a:ext uri="{FF2B5EF4-FFF2-40B4-BE49-F238E27FC236}">
                <a16:creationId xmlns:a16="http://schemas.microsoft.com/office/drawing/2014/main" id="{91DD0044-D4AB-ED51-14CD-CECCEFE3A678}"/>
              </a:ext>
            </a:extLst>
          </p:cNvPr>
          <p:cNvSpPr/>
          <p:nvPr userDrawn="1"/>
        </p:nvSpPr>
        <p:spPr bwMode="auto">
          <a:xfrm>
            <a:off x="1" y="5950220"/>
            <a:ext cx="5241922" cy="90777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9" name="Triangle 8">
            <a:extLst>
              <a:ext uri="{FF2B5EF4-FFF2-40B4-BE49-F238E27FC236}">
                <a16:creationId xmlns:a16="http://schemas.microsoft.com/office/drawing/2014/main" id="{C34D6A7F-0849-C7A0-40F4-8B559AF10768}"/>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6E18159B-F05B-0BD9-FAB9-0BA5BED7A6AF}"/>
              </a:ext>
            </a:extLst>
          </p:cNvPr>
          <p:cNvSpPr/>
          <p:nvPr userDrawn="1"/>
        </p:nvSpPr>
        <p:spPr bwMode="auto">
          <a:xfrm>
            <a:off x="5241923" y="0"/>
            <a:ext cx="6950075" cy="5950213"/>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4" name="Title 9">
            <a:extLst>
              <a:ext uri="{FF2B5EF4-FFF2-40B4-BE49-F238E27FC236}">
                <a16:creationId xmlns:a16="http://schemas.microsoft.com/office/drawing/2014/main" id="{21EA550A-7D9F-1654-4E14-6C0CCA39AF60}"/>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bg2"/>
                </a:solidFill>
              </a:defRPr>
            </a:lvl1pPr>
          </a:lstStyle>
          <a:p>
            <a:r>
              <a:rPr lang="en-US"/>
              <a:t>Click to edit Master title style</a:t>
            </a:r>
          </a:p>
        </p:txBody>
      </p:sp>
      <p:sp>
        <p:nvSpPr>
          <p:cNvPr id="17" name="Text Placeholder 2">
            <a:extLst>
              <a:ext uri="{FF2B5EF4-FFF2-40B4-BE49-F238E27FC236}">
                <a16:creationId xmlns:a16="http://schemas.microsoft.com/office/drawing/2014/main" id="{DA663C92-886E-9D36-1196-3D1ED71C3C53}"/>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bg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18" name="Picture Placeholder 5">
            <a:extLst>
              <a:ext uri="{FF2B5EF4-FFF2-40B4-BE49-F238E27FC236}">
                <a16:creationId xmlns:a16="http://schemas.microsoft.com/office/drawing/2014/main" id="{5F3A5E28-3767-79DA-A93E-CD0184A28202}"/>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20" name="Graphic 19">
            <a:extLst>
              <a:ext uri="{FF2B5EF4-FFF2-40B4-BE49-F238E27FC236}">
                <a16:creationId xmlns:a16="http://schemas.microsoft.com/office/drawing/2014/main" id="{A3C098FC-D813-F049-AD6A-A008B98B2D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12815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_1">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lvl1pPr>
              <a:defRPr>
                <a:solidFill>
                  <a:schemeClr val="tx2"/>
                </a:solidFill>
              </a:defRPr>
            </a:lvl1pPr>
          </a:lstStyle>
          <a:p>
            <a:fld id="{63DCA5C9-2E11-4C67-86EB-AE1DE127DC64}" type="slidenum">
              <a:rPr lang="en-US" smtClean="0"/>
              <a:pPr/>
              <a:t>‹#›</a:t>
            </a:fld>
            <a:endParaRPr lang="en-US"/>
          </a:p>
        </p:txBody>
      </p:sp>
      <p:sp>
        <p:nvSpPr>
          <p:cNvPr id="12" name="Text Placeholder 11">
            <a:extLst>
              <a:ext uri="{FF2B5EF4-FFF2-40B4-BE49-F238E27FC236}">
                <a16:creationId xmlns:a16="http://schemas.microsoft.com/office/drawing/2014/main" id="{D0BA819C-7BDB-A10F-6ADA-82C1D69C2E26}"/>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tx2"/>
                </a:solidFill>
              </a:defRPr>
            </a:lvl1pPr>
            <a:lvl2pPr>
              <a:defRPr>
                <a:solidFill>
                  <a:schemeClr val="tx1"/>
                </a:solidFill>
              </a:defRPr>
            </a:lvl2pPr>
          </a:lstStyle>
          <a:p>
            <a:pPr lvl="0"/>
            <a:r>
              <a:rPr lang="en-US"/>
              <a:t>Subhead</a:t>
            </a:r>
          </a:p>
        </p:txBody>
      </p:sp>
      <p:sp>
        <p:nvSpPr>
          <p:cNvPr id="13" name="Title 9">
            <a:extLst>
              <a:ext uri="{FF2B5EF4-FFF2-40B4-BE49-F238E27FC236}">
                <a16:creationId xmlns:a16="http://schemas.microsoft.com/office/drawing/2014/main" id="{99382488-9B1F-D41F-1E30-004405BB622B}"/>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tx2"/>
                </a:solidFill>
              </a:defRPr>
            </a:lvl1pPr>
          </a:lstStyle>
          <a:p>
            <a:r>
              <a:rPr lang="en-US"/>
              <a:t>Click to edit Master title style</a:t>
            </a:r>
          </a:p>
        </p:txBody>
      </p:sp>
      <p:pic>
        <p:nvPicPr>
          <p:cNvPr id="5" name="Graphic 4">
            <a:extLst>
              <a:ext uri="{FF2B5EF4-FFF2-40B4-BE49-F238E27FC236}">
                <a16:creationId xmlns:a16="http://schemas.microsoft.com/office/drawing/2014/main" id="{5812FA8F-5288-C4EF-6B07-C66D79D853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39227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_2">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lvl1pPr>
              <a:defRPr>
                <a:solidFill>
                  <a:schemeClr val="tx2"/>
                </a:solidFill>
              </a:defRPr>
            </a:lvl1pPr>
          </a:lstStyle>
          <a:p>
            <a:fld id="{63DCA5C9-2E11-4C67-86EB-AE1DE127DC64}" type="slidenum">
              <a:rPr lang="en-US" smtClean="0"/>
              <a:pPr/>
              <a:t>‹#›</a:t>
            </a:fld>
            <a:endParaRPr lang="en-US"/>
          </a:p>
        </p:txBody>
      </p:sp>
      <p:sp>
        <p:nvSpPr>
          <p:cNvPr id="8" name="Text Placeholder 11">
            <a:extLst>
              <a:ext uri="{FF2B5EF4-FFF2-40B4-BE49-F238E27FC236}">
                <a16:creationId xmlns:a16="http://schemas.microsoft.com/office/drawing/2014/main" id="{906EFD63-AD61-B076-2B2F-8F57A586379A}"/>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tx2"/>
                </a:solidFill>
              </a:defRPr>
            </a:lvl1pPr>
            <a:lvl2pPr>
              <a:defRPr>
                <a:solidFill>
                  <a:schemeClr val="tx1"/>
                </a:solidFill>
              </a:defRPr>
            </a:lvl2pPr>
          </a:lstStyle>
          <a:p>
            <a:pPr lvl="0"/>
            <a:r>
              <a:rPr lang="en-US"/>
              <a:t>Subhead</a:t>
            </a:r>
          </a:p>
        </p:txBody>
      </p:sp>
      <p:sp>
        <p:nvSpPr>
          <p:cNvPr id="10" name="Title 9">
            <a:extLst>
              <a:ext uri="{FF2B5EF4-FFF2-40B4-BE49-F238E27FC236}">
                <a16:creationId xmlns:a16="http://schemas.microsoft.com/office/drawing/2014/main" id="{328A5792-40CF-139F-85B6-5207CE9B0D62}"/>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tx2"/>
                </a:solidFill>
              </a:defRPr>
            </a:lvl1pPr>
          </a:lstStyle>
          <a:p>
            <a:r>
              <a:rPr lang="en-US"/>
              <a:t>Click to edit Master title style</a:t>
            </a:r>
          </a:p>
        </p:txBody>
      </p:sp>
      <p:pic>
        <p:nvPicPr>
          <p:cNvPr id="11" name="Graphic 10">
            <a:extLst>
              <a:ext uri="{FF2B5EF4-FFF2-40B4-BE49-F238E27FC236}">
                <a16:creationId xmlns:a16="http://schemas.microsoft.com/office/drawing/2014/main" id="{D2E0CF4D-BA9E-75EB-5562-1CAFF72C96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98643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_3">
    <p:bg>
      <p:bgPr>
        <a:solidFill>
          <a:schemeClr val="accent3"/>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906EFD63-AD61-B076-2B2F-8F57A586379A}"/>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bg2"/>
                </a:solidFill>
              </a:defRPr>
            </a:lvl1pPr>
            <a:lvl2pPr>
              <a:defRPr>
                <a:solidFill>
                  <a:schemeClr val="tx1"/>
                </a:solidFill>
              </a:defRPr>
            </a:lvl2pPr>
          </a:lstStyle>
          <a:p>
            <a:pPr lvl="0"/>
            <a:r>
              <a:rPr lang="en-US"/>
              <a:t>Subhead</a:t>
            </a:r>
          </a:p>
        </p:txBody>
      </p:sp>
      <p:sp>
        <p:nvSpPr>
          <p:cNvPr id="10" name="Title 9">
            <a:extLst>
              <a:ext uri="{FF2B5EF4-FFF2-40B4-BE49-F238E27FC236}">
                <a16:creationId xmlns:a16="http://schemas.microsoft.com/office/drawing/2014/main" id="{328A5792-40CF-139F-85B6-5207CE9B0D62}"/>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bg2"/>
                </a:solidFill>
              </a:defRPr>
            </a:lvl1pPr>
          </a:lstStyle>
          <a:p>
            <a:r>
              <a:rPr lang="en-US"/>
              <a:t>Click to edit Master title style</a:t>
            </a:r>
          </a:p>
        </p:txBody>
      </p:sp>
      <p:pic>
        <p:nvPicPr>
          <p:cNvPr id="2" name="Graphic 1">
            <a:extLst>
              <a:ext uri="{FF2B5EF4-FFF2-40B4-BE49-F238E27FC236}">
                <a16:creationId xmlns:a16="http://schemas.microsoft.com/office/drawing/2014/main" id="{9CCB2449-E868-4A43-050A-570B9A35B8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
        <p:nvSpPr>
          <p:cNvPr id="4" name="Slide Number Placeholder 5">
            <a:extLst>
              <a:ext uri="{FF2B5EF4-FFF2-40B4-BE49-F238E27FC236}">
                <a16:creationId xmlns:a16="http://schemas.microsoft.com/office/drawing/2014/main" id="{A2E3C560-7502-8402-B4D0-E7EBE42E5067}"/>
              </a:ext>
            </a:extLst>
          </p:cNvPr>
          <p:cNvSpPr>
            <a:spLocks noGrp="1"/>
          </p:cNvSpPr>
          <p:nvPr>
            <p:ph type="sldNum" sz="quarter" idx="22"/>
          </p:nvPr>
        </p:nvSpPr>
        <p:spPr>
          <a:xfrm>
            <a:off x="11127080" y="6449598"/>
            <a:ext cx="382295" cy="19323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351927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_4">
    <p:bg>
      <p:bgPr>
        <a:solidFill>
          <a:schemeClr val="accent4"/>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906EFD63-AD61-B076-2B2F-8F57A586379A}"/>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bg2"/>
                </a:solidFill>
              </a:defRPr>
            </a:lvl1pPr>
            <a:lvl2pPr>
              <a:defRPr>
                <a:solidFill>
                  <a:schemeClr val="tx1"/>
                </a:solidFill>
              </a:defRPr>
            </a:lvl2pPr>
          </a:lstStyle>
          <a:p>
            <a:pPr lvl="0"/>
            <a:r>
              <a:rPr lang="en-US"/>
              <a:t>Subhead</a:t>
            </a:r>
          </a:p>
        </p:txBody>
      </p:sp>
      <p:sp>
        <p:nvSpPr>
          <p:cNvPr id="10" name="Title 9">
            <a:extLst>
              <a:ext uri="{FF2B5EF4-FFF2-40B4-BE49-F238E27FC236}">
                <a16:creationId xmlns:a16="http://schemas.microsoft.com/office/drawing/2014/main" id="{328A5792-40CF-139F-85B6-5207CE9B0D62}"/>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bg2"/>
                </a:solidFill>
              </a:defRPr>
            </a:lvl1pPr>
          </a:lstStyle>
          <a:p>
            <a:r>
              <a:rPr lang="en-US"/>
              <a:t>Click to edit Master title style</a:t>
            </a:r>
          </a:p>
        </p:txBody>
      </p:sp>
      <p:pic>
        <p:nvPicPr>
          <p:cNvPr id="2" name="Graphic 1">
            <a:extLst>
              <a:ext uri="{FF2B5EF4-FFF2-40B4-BE49-F238E27FC236}">
                <a16:creationId xmlns:a16="http://schemas.microsoft.com/office/drawing/2014/main" id="{839FC4BC-2625-E62F-A963-5FAEC4FA2F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
        <p:nvSpPr>
          <p:cNvPr id="4" name="Slide Number Placeholder 5">
            <a:extLst>
              <a:ext uri="{FF2B5EF4-FFF2-40B4-BE49-F238E27FC236}">
                <a16:creationId xmlns:a16="http://schemas.microsoft.com/office/drawing/2014/main" id="{68D42710-1B48-4359-BDCD-341A8423621B}"/>
              </a:ext>
            </a:extLst>
          </p:cNvPr>
          <p:cNvSpPr>
            <a:spLocks noGrp="1"/>
          </p:cNvSpPr>
          <p:nvPr>
            <p:ph type="sldNum" sz="quarter" idx="22"/>
          </p:nvPr>
        </p:nvSpPr>
        <p:spPr>
          <a:xfrm>
            <a:off x="11127080" y="6449598"/>
            <a:ext cx="382295" cy="19323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4173789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_5">
    <p:bg>
      <p:bgPr>
        <a:solidFill>
          <a:schemeClr val="accent5"/>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906EFD63-AD61-B076-2B2F-8F57A586379A}"/>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bg2"/>
                </a:solidFill>
              </a:defRPr>
            </a:lvl1pPr>
            <a:lvl2pPr>
              <a:defRPr>
                <a:solidFill>
                  <a:schemeClr val="tx1"/>
                </a:solidFill>
              </a:defRPr>
            </a:lvl2pPr>
          </a:lstStyle>
          <a:p>
            <a:pPr lvl="0"/>
            <a:r>
              <a:rPr lang="en-US"/>
              <a:t>Subhead</a:t>
            </a:r>
          </a:p>
        </p:txBody>
      </p:sp>
      <p:sp>
        <p:nvSpPr>
          <p:cNvPr id="10" name="Title 9">
            <a:extLst>
              <a:ext uri="{FF2B5EF4-FFF2-40B4-BE49-F238E27FC236}">
                <a16:creationId xmlns:a16="http://schemas.microsoft.com/office/drawing/2014/main" id="{328A5792-40CF-139F-85B6-5207CE9B0D62}"/>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bg2"/>
                </a:solidFill>
              </a:defRPr>
            </a:lvl1pPr>
          </a:lstStyle>
          <a:p>
            <a:r>
              <a:rPr lang="en-US"/>
              <a:t>Click to edit Master title style</a:t>
            </a:r>
          </a:p>
        </p:txBody>
      </p:sp>
      <p:pic>
        <p:nvPicPr>
          <p:cNvPr id="2" name="Graphic 1">
            <a:extLst>
              <a:ext uri="{FF2B5EF4-FFF2-40B4-BE49-F238E27FC236}">
                <a16:creationId xmlns:a16="http://schemas.microsoft.com/office/drawing/2014/main" id="{92CEBA2C-063B-2492-87C3-A833914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
        <p:nvSpPr>
          <p:cNvPr id="4" name="Slide Number Placeholder 5">
            <a:extLst>
              <a:ext uri="{FF2B5EF4-FFF2-40B4-BE49-F238E27FC236}">
                <a16:creationId xmlns:a16="http://schemas.microsoft.com/office/drawing/2014/main" id="{4FD566D3-B916-50A7-04CE-DB15CCB5EF61}"/>
              </a:ext>
            </a:extLst>
          </p:cNvPr>
          <p:cNvSpPr>
            <a:spLocks noGrp="1"/>
          </p:cNvSpPr>
          <p:nvPr>
            <p:ph type="sldNum" sz="quarter" idx="22"/>
          </p:nvPr>
        </p:nvSpPr>
        <p:spPr>
          <a:xfrm>
            <a:off x="11127080" y="6449598"/>
            <a:ext cx="382295" cy="19323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1638742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_6">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8" name="Text Placeholder 11">
            <a:extLst>
              <a:ext uri="{FF2B5EF4-FFF2-40B4-BE49-F238E27FC236}">
                <a16:creationId xmlns:a16="http://schemas.microsoft.com/office/drawing/2014/main" id="{906EFD63-AD61-B076-2B2F-8F57A586379A}"/>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bg2"/>
                </a:solidFill>
              </a:defRPr>
            </a:lvl1pPr>
            <a:lvl2pPr>
              <a:defRPr>
                <a:solidFill>
                  <a:schemeClr val="tx1"/>
                </a:solidFill>
              </a:defRPr>
            </a:lvl2pPr>
          </a:lstStyle>
          <a:p>
            <a:pPr lvl="0"/>
            <a:r>
              <a:rPr lang="en-US"/>
              <a:t>Subhead</a:t>
            </a:r>
          </a:p>
        </p:txBody>
      </p:sp>
      <p:sp>
        <p:nvSpPr>
          <p:cNvPr id="10" name="Title 9">
            <a:extLst>
              <a:ext uri="{FF2B5EF4-FFF2-40B4-BE49-F238E27FC236}">
                <a16:creationId xmlns:a16="http://schemas.microsoft.com/office/drawing/2014/main" id="{328A5792-40CF-139F-85B6-5207CE9B0D62}"/>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bg2"/>
                </a:solidFill>
              </a:defRPr>
            </a:lvl1pPr>
          </a:lstStyle>
          <a:p>
            <a:r>
              <a:rPr lang="en-US"/>
              <a:t>Click to edit Master title style</a:t>
            </a:r>
          </a:p>
        </p:txBody>
      </p:sp>
      <p:pic>
        <p:nvPicPr>
          <p:cNvPr id="2" name="Graphic 1">
            <a:extLst>
              <a:ext uri="{FF2B5EF4-FFF2-40B4-BE49-F238E27FC236}">
                <a16:creationId xmlns:a16="http://schemas.microsoft.com/office/drawing/2014/main" id="{5785D708-4DA1-1628-D8E4-58F643A3F1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002002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_7">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lvl1pPr>
              <a:defRPr>
                <a:solidFill>
                  <a:schemeClr val="tx2"/>
                </a:solidFill>
              </a:defRPr>
            </a:lvl1pPr>
          </a:lstStyle>
          <a:p>
            <a:fld id="{63DCA5C9-2E11-4C67-86EB-AE1DE127DC64}" type="slidenum">
              <a:rPr lang="en-US" smtClean="0"/>
              <a:pPr/>
              <a:t>‹#›</a:t>
            </a:fld>
            <a:endParaRPr lang="en-US"/>
          </a:p>
        </p:txBody>
      </p:sp>
      <p:sp>
        <p:nvSpPr>
          <p:cNvPr id="12" name="Text Placeholder 11">
            <a:extLst>
              <a:ext uri="{FF2B5EF4-FFF2-40B4-BE49-F238E27FC236}">
                <a16:creationId xmlns:a16="http://schemas.microsoft.com/office/drawing/2014/main" id="{D0BA819C-7BDB-A10F-6ADA-82C1D69C2E26}"/>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tx2"/>
                </a:solidFill>
              </a:defRPr>
            </a:lvl1pPr>
            <a:lvl2pPr>
              <a:defRPr>
                <a:solidFill>
                  <a:schemeClr val="tx1"/>
                </a:solidFill>
              </a:defRPr>
            </a:lvl2pPr>
          </a:lstStyle>
          <a:p>
            <a:pPr lvl="0"/>
            <a:r>
              <a:rPr lang="en-US"/>
              <a:t>Subhead</a:t>
            </a:r>
          </a:p>
        </p:txBody>
      </p:sp>
      <p:sp>
        <p:nvSpPr>
          <p:cNvPr id="13" name="Title 9">
            <a:extLst>
              <a:ext uri="{FF2B5EF4-FFF2-40B4-BE49-F238E27FC236}">
                <a16:creationId xmlns:a16="http://schemas.microsoft.com/office/drawing/2014/main" id="{99382488-9B1F-D41F-1E30-004405BB622B}"/>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tx2"/>
                </a:solidFill>
              </a:defRPr>
            </a:lvl1pPr>
          </a:lstStyle>
          <a:p>
            <a:r>
              <a:rPr lang="en-US"/>
              <a:t>Click to edit Master title style</a:t>
            </a:r>
          </a:p>
        </p:txBody>
      </p:sp>
      <p:pic>
        <p:nvPicPr>
          <p:cNvPr id="2" name="Graphic 1">
            <a:extLst>
              <a:ext uri="{FF2B5EF4-FFF2-40B4-BE49-F238E27FC236}">
                <a16:creationId xmlns:a16="http://schemas.microsoft.com/office/drawing/2014/main" id="{E061CCCC-50CE-FC78-D662-0BE6DB8A4F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579844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_1_imag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5245100" y="0"/>
            <a:ext cx="6946900" cy="6169025"/>
          </a:xfrm>
          <a:solidFill>
            <a:schemeClr val="tx2">
              <a:lumMod val="20000"/>
              <a:lumOff val="80000"/>
            </a:schemeClr>
          </a:solidFill>
        </p:spPr>
        <p:txBody>
          <a:bodyPr tIns="2651760"/>
          <a:lstStyle>
            <a:lvl1pPr algn="ctr">
              <a:defRPr b="0" i="0"/>
            </a:lvl1pPr>
          </a:lstStyle>
          <a:p>
            <a:r>
              <a:rPr lang="en-US"/>
              <a:t>Click icon to add picture</a:t>
            </a:r>
          </a:p>
        </p:txBody>
      </p:sp>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p>
            <a:fld id="{63DCA5C9-2E11-4C67-86EB-AE1DE127DC64}" type="slidenum">
              <a:rPr lang="en-US" smtClean="0"/>
              <a:pPr/>
              <a:t>‹#›</a:t>
            </a:fld>
            <a:endParaRPr lang="en-US"/>
          </a:p>
        </p:txBody>
      </p:sp>
      <p:sp>
        <p:nvSpPr>
          <p:cNvPr id="2" name="Text Placeholder 2">
            <a:extLst>
              <a:ext uri="{FF2B5EF4-FFF2-40B4-BE49-F238E27FC236}">
                <a16:creationId xmlns:a16="http://schemas.microsoft.com/office/drawing/2014/main" id="{D6333D8C-BADE-5EA0-9656-6CDFDA58517B}"/>
              </a:ext>
            </a:extLst>
          </p:cNvPr>
          <p:cNvSpPr>
            <a:spLocks noGrp="1"/>
          </p:cNvSpPr>
          <p:nvPr>
            <p:ph type="body" sz="quarter" idx="19"/>
          </p:nvPr>
        </p:nvSpPr>
        <p:spPr>
          <a:xfrm>
            <a:off x="685801" y="1912938"/>
            <a:ext cx="4546599" cy="4256087"/>
          </a:xfrm>
        </p:spPr>
        <p:txBody>
          <a:bodyPr lIns="0" tIns="228600" rIns="228600"/>
          <a:lstStyle>
            <a:lvl1pPr>
              <a:lnSpc>
                <a:spcPct val="100000"/>
              </a:lnSpc>
              <a:spcAft>
                <a:spcPts val="0"/>
              </a:spcAft>
              <a:defRPr sz="2800" b="1" i="0">
                <a:solidFill>
                  <a:schemeClr val="accent4"/>
                </a:solidFill>
                <a:latin typeface="Sharp Sans Semibold" pitchFamily="2" charset="77"/>
                <a:ea typeface="Sharp Sans Semibold" pitchFamily="2" charset="77"/>
                <a:cs typeface="Sharp Sans Semibold" pitchFamily="2" charset="77"/>
              </a:defRPr>
            </a:lvl1pPr>
            <a:lvl2pPr marL="0" indent="0">
              <a:lnSpc>
                <a:spcPct val="100000"/>
              </a:lnSpc>
              <a:spcAft>
                <a:spcPts val="0"/>
              </a:spcAft>
              <a:buClr>
                <a:schemeClr val="tx1"/>
              </a:buClr>
              <a:buFontTx/>
              <a:buNone/>
              <a:defRPr sz="2000" b="0" i="0">
                <a:solidFill>
                  <a:schemeClr val="tx1"/>
                </a:solidFill>
                <a:latin typeface="Sharp Sans Medium" pitchFamily="2" charset="77"/>
                <a:ea typeface="Sharp Sans Medium" pitchFamily="2" charset="77"/>
                <a:cs typeface="Sharp Sans Medium" pitchFamily="2" charset="77"/>
              </a:defRPr>
            </a:lvl2pPr>
            <a:lvl3pPr marL="0" indent="0">
              <a:buFontTx/>
              <a:buNone/>
              <a:defRPr b="1">
                <a:solidFill>
                  <a:schemeClr val="tx1"/>
                </a:solidFill>
              </a:defRPr>
            </a:lvl3pPr>
            <a:lvl4pPr marL="0" indent="0">
              <a:buFontTx/>
              <a:buNone/>
              <a:defRPr sz="1800" b="1">
                <a:solidFill>
                  <a:schemeClr val="tx1"/>
                </a:solidFill>
              </a:defRPr>
            </a:lvl4pPr>
            <a:lvl5pPr marL="0" indent="0">
              <a:buFontTx/>
              <a:buNone/>
              <a:defRPr b="1">
                <a:solidFill>
                  <a:schemeClr val="tx1"/>
                </a:solidFill>
              </a:defRPr>
            </a:lvl5pPr>
            <a:lvl6pPr marL="0" indent="0">
              <a:buFontTx/>
              <a:buNone/>
              <a:defRPr sz="1800" b="1">
                <a:solidFill>
                  <a:schemeClr val="tx1"/>
                </a:solidFill>
              </a:defRPr>
            </a:lvl6pPr>
            <a:lvl7pPr marL="0" indent="0">
              <a:buFontTx/>
              <a:buNone/>
              <a:defRPr sz="1800" b="1">
                <a:solidFill>
                  <a:schemeClr val="tx1"/>
                </a:solidFill>
              </a:defRPr>
            </a:lvl7pPr>
            <a:lvl8pPr marL="0" indent="0">
              <a:buFontTx/>
              <a:buNone/>
              <a:defRPr sz="1800" b="1">
                <a:solidFill>
                  <a:schemeClr val="tx1"/>
                </a:solidFill>
              </a:defRPr>
            </a:lvl8pPr>
            <a:lvl9pPr marL="0" indent="0">
              <a:buFontTx/>
              <a:buNone/>
              <a:defRPr sz="1800" b="1">
                <a:solidFill>
                  <a:schemeClr val="tx1"/>
                </a:solidFill>
              </a:defRPr>
            </a:lvl9pPr>
          </a:lstStyle>
          <a:p>
            <a:pPr lvl="0"/>
            <a:r>
              <a:rPr lang="en-US"/>
              <a:t>Edit Master text styles</a:t>
            </a:r>
          </a:p>
        </p:txBody>
      </p:sp>
      <p:sp>
        <p:nvSpPr>
          <p:cNvPr id="3" name="Rectangle 2">
            <a:extLst>
              <a:ext uri="{FF2B5EF4-FFF2-40B4-BE49-F238E27FC236}">
                <a16:creationId xmlns:a16="http://schemas.microsoft.com/office/drawing/2014/main" id="{E2ECCBA5-E93C-C17E-24EB-7D1D2938EDB8}"/>
              </a:ext>
            </a:extLst>
          </p:cNvPr>
          <p:cNvSpPr/>
          <p:nvPr userDrawn="1"/>
        </p:nvSpPr>
        <p:spPr bwMode="auto">
          <a:xfrm>
            <a:off x="1" y="6169020"/>
            <a:ext cx="5241924" cy="68898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4" name="Triangle 3">
            <a:extLst>
              <a:ext uri="{FF2B5EF4-FFF2-40B4-BE49-F238E27FC236}">
                <a16:creationId xmlns:a16="http://schemas.microsoft.com/office/drawing/2014/main" id="{A3804B91-BA6A-101C-335F-2199FFE6BB0D}"/>
              </a:ext>
            </a:extLst>
          </p:cNvPr>
          <p:cNvSpPr/>
          <p:nvPr userDrawn="1"/>
        </p:nvSpPr>
        <p:spPr bwMode="auto">
          <a:xfrm rot="5400000">
            <a:off x="5243720" y="6167232"/>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pic>
        <p:nvPicPr>
          <p:cNvPr id="10" name="Graphic 9">
            <a:extLst>
              <a:ext uri="{FF2B5EF4-FFF2-40B4-BE49-F238E27FC236}">
                <a16:creationId xmlns:a16="http://schemas.microsoft.com/office/drawing/2014/main" id="{B239A363-09C8-2A8F-55E1-B9248E8143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869" y="1270000"/>
            <a:ext cx="1453732" cy="471117"/>
          </a:xfrm>
          <a:prstGeom prst="rect">
            <a:avLst/>
          </a:prstGeom>
        </p:spPr>
      </p:pic>
    </p:spTree>
    <p:extLst>
      <p:ext uri="{BB962C8B-B14F-4D97-AF65-F5344CB8AC3E}">
        <p14:creationId xmlns:p14="http://schemas.microsoft.com/office/powerpoint/2010/main" val="2073830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A22934-EFE4-54BD-78E1-3C928C7ACC47}"/>
              </a:ext>
            </a:extLst>
          </p:cNvPr>
          <p:cNvSpPr/>
          <p:nvPr userDrawn="1"/>
        </p:nvSpPr>
        <p:spPr bwMode="auto">
          <a:xfrm flipV="1">
            <a:off x="0" y="688975"/>
            <a:ext cx="10257691" cy="5480045"/>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p>
            <a:fld id="{63DCA5C9-2E11-4C67-86EB-AE1DE127DC64}" type="slidenum">
              <a:rPr lang="en-US" smtClean="0"/>
              <a:pPr/>
              <a:t>‹#›</a:t>
            </a:fld>
            <a:endParaRPr lang="en-US"/>
          </a:p>
        </p:txBody>
      </p:sp>
      <p:sp>
        <p:nvSpPr>
          <p:cNvPr id="5" name="Text Placeholder 2">
            <a:extLst>
              <a:ext uri="{FF2B5EF4-FFF2-40B4-BE49-F238E27FC236}">
                <a16:creationId xmlns:a16="http://schemas.microsoft.com/office/drawing/2014/main" id="{A57E870C-870A-FDFA-2328-5517CA18019F}"/>
              </a:ext>
            </a:extLst>
          </p:cNvPr>
          <p:cNvSpPr>
            <a:spLocks noGrp="1"/>
          </p:cNvSpPr>
          <p:nvPr>
            <p:ph type="body" sz="quarter" idx="19"/>
          </p:nvPr>
        </p:nvSpPr>
        <p:spPr>
          <a:xfrm>
            <a:off x="685801" y="1912938"/>
            <a:ext cx="7407274" cy="4256087"/>
          </a:xfrm>
        </p:spPr>
        <p:txBody>
          <a:bodyPr lIns="0" tIns="777240" rIns="0" anchor="t" anchorCtr="0"/>
          <a:lstStyle>
            <a:lvl1pPr>
              <a:lnSpc>
                <a:spcPct val="100000"/>
              </a:lnSpc>
              <a:spcAft>
                <a:spcPts val="0"/>
              </a:spcAft>
              <a:defRPr sz="3200" b="1" i="0">
                <a:solidFill>
                  <a:schemeClr val="tx2"/>
                </a:solidFill>
                <a:latin typeface="Sharp Sans Semibold" pitchFamily="2" charset="77"/>
                <a:ea typeface="Sharp Sans Semibold" pitchFamily="2" charset="77"/>
                <a:cs typeface="Sharp Sans Semibold" pitchFamily="2" charset="77"/>
              </a:defRPr>
            </a:lvl1pPr>
            <a:lvl2pPr marL="0" indent="0">
              <a:lnSpc>
                <a:spcPct val="100000"/>
              </a:lnSpc>
              <a:spcAft>
                <a:spcPts val="0"/>
              </a:spcAft>
              <a:buClr>
                <a:schemeClr val="tx1"/>
              </a:buClr>
              <a:buFontTx/>
              <a:buNone/>
              <a:defRPr sz="2000" b="0" i="0">
                <a:solidFill>
                  <a:schemeClr val="tx1"/>
                </a:solidFill>
                <a:latin typeface="Sharp Sans Medium" pitchFamily="2" charset="77"/>
                <a:ea typeface="Sharp Sans Medium" pitchFamily="2" charset="77"/>
                <a:cs typeface="Sharp Sans Medium" pitchFamily="2" charset="77"/>
              </a:defRPr>
            </a:lvl2pPr>
            <a:lvl3pPr marL="0" indent="0">
              <a:buFontTx/>
              <a:buNone/>
              <a:defRPr b="1">
                <a:solidFill>
                  <a:schemeClr val="tx1"/>
                </a:solidFill>
              </a:defRPr>
            </a:lvl3pPr>
            <a:lvl4pPr marL="0" indent="0">
              <a:buFontTx/>
              <a:buNone/>
              <a:defRPr sz="1800" b="1">
                <a:solidFill>
                  <a:schemeClr val="tx1"/>
                </a:solidFill>
              </a:defRPr>
            </a:lvl4pPr>
            <a:lvl5pPr marL="0" indent="0">
              <a:buFontTx/>
              <a:buNone/>
              <a:defRPr b="1">
                <a:solidFill>
                  <a:schemeClr val="tx1"/>
                </a:solidFill>
              </a:defRPr>
            </a:lvl5pPr>
            <a:lvl6pPr marL="0" indent="0">
              <a:buFontTx/>
              <a:buNone/>
              <a:defRPr sz="1800" b="1">
                <a:solidFill>
                  <a:schemeClr val="tx1"/>
                </a:solidFill>
              </a:defRPr>
            </a:lvl6pPr>
            <a:lvl7pPr marL="0" indent="0">
              <a:buFontTx/>
              <a:buNone/>
              <a:defRPr sz="1800" b="1">
                <a:solidFill>
                  <a:schemeClr val="tx1"/>
                </a:solidFill>
              </a:defRPr>
            </a:lvl7pPr>
            <a:lvl8pPr marL="0" indent="0">
              <a:buFontTx/>
              <a:buNone/>
              <a:defRPr sz="1800" b="1">
                <a:solidFill>
                  <a:schemeClr val="tx1"/>
                </a:solidFill>
              </a:defRPr>
            </a:lvl8pPr>
            <a:lvl9pPr marL="0" indent="0">
              <a:buFontTx/>
              <a:buNone/>
              <a:defRPr sz="1800" b="1">
                <a:solidFill>
                  <a:schemeClr val="tx1"/>
                </a:solidFill>
              </a:defRPr>
            </a:lvl9pPr>
          </a:lstStyle>
          <a:p>
            <a:pPr lvl="0"/>
            <a:r>
              <a:rPr lang="en-US"/>
              <a:t>Edit Master text styles</a:t>
            </a:r>
          </a:p>
        </p:txBody>
      </p:sp>
      <p:sp>
        <p:nvSpPr>
          <p:cNvPr id="4" name="Triangle 3">
            <a:extLst>
              <a:ext uri="{FF2B5EF4-FFF2-40B4-BE49-F238E27FC236}">
                <a16:creationId xmlns:a16="http://schemas.microsoft.com/office/drawing/2014/main" id="{4E6F9A14-41A6-BCBA-7922-85B033386357}"/>
              </a:ext>
            </a:extLst>
          </p:cNvPr>
          <p:cNvSpPr/>
          <p:nvPr userDrawn="1"/>
        </p:nvSpPr>
        <p:spPr bwMode="auto">
          <a:xfrm rot="5400000">
            <a:off x="1796" y="6167232"/>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7" name="Triangle 6">
            <a:extLst>
              <a:ext uri="{FF2B5EF4-FFF2-40B4-BE49-F238E27FC236}">
                <a16:creationId xmlns:a16="http://schemas.microsoft.com/office/drawing/2014/main" id="{6726A100-F88C-4998-08B0-D8A2C49A1587}"/>
              </a:ext>
            </a:extLst>
          </p:cNvPr>
          <p:cNvSpPr/>
          <p:nvPr userDrawn="1"/>
        </p:nvSpPr>
        <p:spPr bwMode="auto">
          <a:xfrm rot="16200000">
            <a:off x="9566918" y="-1795"/>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Text Placeholder 9">
            <a:extLst>
              <a:ext uri="{FF2B5EF4-FFF2-40B4-BE49-F238E27FC236}">
                <a16:creationId xmlns:a16="http://schemas.microsoft.com/office/drawing/2014/main" id="{37CED8E9-6964-A3FB-397D-9BCED9EC2CD7}"/>
              </a:ext>
            </a:extLst>
          </p:cNvPr>
          <p:cNvSpPr>
            <a:spLocks noGrp="1"/>
          </p:cNvSpPr>
          <p:nvPr>
            <p:ph type="body" sz="quarter" idx="23" hasCustomPrompt="1"/>
          </p:nvPr>
        </p:nvSpPr>
        <p:spPr>
          <a:xfrm flipV="1">
            <a:off x="10257691" y="1"/>
            <a:ext cx="1934309" cy="688968"/>
          </a:xfrm>
          <a:solidFill>
            <a:schemeClr val="accent6"/>
          </a:solidFill>
        </p:spPr>
        <p:txBody>
          <a:bodyPr/>
          <a:lstStyle/>
          <a:p>
            <a:pPr lvl="0"/>
            <a:r>
              <a:rPr lang="en-US"/>
              <a:t> </a:t>
            </a:r>
          </a:p>
        </p:txBody>
      </p:sp>
      <p:pic>
        <p:nvPicPr>
          <p:cNvPr id="14" name="Graphic 13">
            <a:extLst>
              <a:ext uri="{FF2B5EF4-FFF2-40B4-BE49-F238E27FC236}">
                <a16:creationId xmlns:a16="http://schemas.microsoft.com/office/drawing/2014/main" id="{DAE932E0-6302-E160-D8A1-B211640712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568" y="1435100"/>
            <a:ext cx="1861457" cy="603250"/>
          </a:xfrm>
          <a:prstGeom prst="rect">
            <a:avLst/>
          </a:prstGeom>
        </p:spPr>
      </p:pic>
    </p:spTree>
    <p:extLst>
      <p:ext uri="{BB962C8B-B14F-4D97-AF65-F5344CB8AC3E}">
        <p14:creationId xmlns:p14="http://schemas.microsoft.com/office/powerpoint/2010/main" val="131124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48A8D5-1632-44E7-4132-C89BDF34B8E0}"/>
              </a:ext>
            </a:extLst>
          </p:cNvPr>
          <p:cNvSpPr/>
          <p:nvPr userDrawn="1"/>
        </p:nvSpPr>
        <p:spPr bwMode="auto">
          <a:xfrm>
            <a:off x="6056242" y="866775"/>
            <a:ext cx="251689" cy="5741194"/>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5" name="Rectangle 4">
            <a:extLst>
              <a:ext uri="{FF2B5EF4-FFF2-40B4-BE49-F238E27FC236}">
                <a16:creationId xmlns:a16="http://schemas.microsoft.com/office/drawing/2014/main" id="{3F193D2B-7F6C-1D83-4340-0AFB0C44A4F7}"/>
              </a:ext>
            </a:extLst>
          </p:cNvPr>
          <p:cNvSpPr/>
          <p:nvPr userDrawn="1"/>
        </p:nvSpPr>
        <p:spPr bwMode="auto">
          <a:xfrm>
            <a:off x="1" y="6607668"/>
            <a:ext cx="6056850" cy="25033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8" name="Rectangle 7">
            <a:extLst>
              <a:ext uri="{FF2B5EF4-FFF2-40B4-BE49-F238E27FC236}">
                <a16:creationId xmlns:a16="http://schemas.microsoft.com/office/drawing/2014/main" id="{F1DAECA4-D4E0-6424-265E-062DA51C427D}"/>
              </a:ext>
            </a:extLst>
          </p:cNvPr>
          <p:cNvSpPr/>
          <p:nvPr userDrawn="1"/>
        </p:nvSpPr>
        <p:spPr bwMode="auto">
          <a:xfrm>
            <a:off x="6305550" y="621506"/>
            <a:ext cx="5892426" cy="247650"/>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TextBox 9">
            <a:extLst>
              <a:ext uri="{FF2B5EF4-FFF2-40B4-BE49-F238E27FC236}">
                <a16:creationId xmlns:a16="http://schemas.microsoft.com/office/drawing/2014/main" id="{09AAB080-653B-3B0C-9DC2-E56B2E43103A}"/>
              </a:ext>
            </a:extLst>
          </p:cNvPr>
          <p:cNvSpPr txBox="1"/>
          <p:nvPr userDrawn="1"/>
        </p:nvSpPr>
        <p:spPr>
          <a:xfrm>
            <a:off x="1496291" y="305796"/>
            <a:ext cx="4636061" cy="532093"/>
          </a:xfrm>
          <a:prstGeom prst="rect">
            <a:avLst/>
          </a:prstGeom>
          <a:noFill/>
        </p:spPr>
        <p:txBody>
          <a:bodyPr wrap="square" lIns="0" tIns="0" rIns="0" bIns="0" rtlCol="0">
            <a:noAutofit/>
          </a:bodyPr>
          <a:lstStyle/>
          <a:p>
            <a:pPr marL="0" indent="0" algn="l">
              <a:lnSpc>
                <a:spcPts val="1180"/>
              </a:lnSpc>
              <a:spcAft>
                <a:spcPts val="600"/>
              </a:spcAft>
            </a:pPr>
            <a:r>
              <a:rPr lang="en-US" sz="1400" b="1" i="0">
                <a:solidFill>
                  <a:schemeClr val="tx2"/>
                </a:solidFill>
                <a:latin typeface="Sharp Sans" pitchFamily="2" charset="77"/>
                <a:ea typeface="Sharp Sans" pitchFamily="2" charset="77"/>
                <a:cs typeface="Sharp Sans" pitchFamily="2" charset="77"/>
              </a:rPr>
              <a:t>The A. Webb Roberts Center for Continuing Medical Education </a:t>
            </a:r>
          </a:p>
          <a:p>
            <a:pPr marL="0" indent="0" algn="l">
              <a:lnSpc>
                <a:spcPts val="1180"/>
              </a:lnSpc>
              <a:spcAft>
                <a:spcPts val="600"/>
              </a:spcAft>
            </a:pPr>
            <a:r>
              <a:rPr lang="en-US" sz="1400" b="0" i="0">
                <a:solidFill>
                  <a:schemeClr val="tx2"/>
                </a:solidFill>
                <a:latin typeface="Sharp Sans Medium" pitchFamily="2" charset="77"/>
                <a:ea typeface="Sharp Sans Medium" pitchFamily="2" charset="77"/>
                <a:cs typeface="Sharp Sans Medium" pitchFamily="2" charset="77"/>
              </a:rPr>
              <a:t>of Baylor Scott &amp; White Health</a:t>
            </a:r>
          </a:p>
        </p:txBody>
      </p:sp>
      <p:pic>
        <p:nvPicPr>
          <p:cNvPr id="11" name="Picture 10" descr="A symbol of a medical staff&#10;&#10;Description automatically generated">
            <a:extLst>
              <a:ext uri="{FF2B5EF4-FFF2-40B4-BE49-F238E27FC236}">
                <a16:creationId xmlns:a16="http://schemas.microsoft.com/office/drawing/2014/main" id="{89DBB606-802C-6C53-D7C7-528759D54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833"/>
            <a:ext cx="1035355" cy="103535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C48D918B-CF0D-205E-3CA1-F742091400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01" y="0"/>
            <a:ext cx="1085715" cy="837889"/>
          </a:xfrm>
          <a:prstGeom prst="rect">
            <a:avLst/>
          </a:prstGeom>
        </p:spPr>
      </p:pic>
      <p:sp>
        <p:nvSpPr>
          <p:cNvPr id="13" name="Rectangle 12">
            <a:extLst>
              <a:ext uri="{FF2B5EF4-FFF2-40B4-BE49-F238E27FC236}">
                <a16:creationId xmlns:a16="http://schemas.microsoft.com/office/drawing/2014/main" id="{3A327577-3A53-453C-AD07-D92CD15E5B3E}"/>
              </a:ext>
            </a:extLst>
          </p:cNvPr>
          <p:cNvSpPr/>
          <p:nvPr userDrawn="1"/>
        </p:nvSpPr>
        <p:spPr bwMode="auto">
          <a:xfrm>
            <a:off x="118013" y="4808237"/>
            <a:ext cx="5790753" cy="168464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lvl="0" algn="ctr">
              <a:spcAft>
                <a:spcPts val="600"/>
              </a:spcAft>
            </a:pPr>
            <a:endParaRPr lang="en-US"/>
          </a:p>
        </p:txBody>
      </p:sp>
      <p:sp>
        <p:nvSpPr>
          <p:cNvPr id="7" name="Triangle 6">
            <a:extLst>
              <a:ext uri="{FF2B5EF4-FFF2-40B4-BE49-F238E27FC236}">
                <a16:creationId xmlns:a16="http://schemas.microsoft.com/office/drawing/2014/main" id="{E17EF40B-FAFA-5F5F-9AD2-32B6D020CE68}"/>
              </a:ext>
            </a:extLst>
          </p:cNvPr>
          <p:cNvSpPr/>
          <p:nvPr userDrawn="1"/>
        </p:nvSpPr>
        <p:spPr bwMode="auto">
          <a:xfrm rot="16200000">
            <a:off x="6059165" y="616681"/>
            <a:ext cx="247414" cy="250670"/>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6" name="Triangle 5">
            <a:extLst>
              <a:ext uri="{FF2B5EF4-FFF2-40B4-BE49-F238E27FC236}">
                <a16:creationId xmlns:a16="http://schemas.microsoft.com/office/drawing/2014/main" id="{1F70F559-1742-E568-D2A8-6196543E145F}"/>
              </a:ext>
            </a:extLst>
          </p:cNvPr>
          <p:cNvSpPr/>
          <p:nvPr userDrawn="1"/>
        </p:nvSpPr>
        <p:spPr bwMode="auto">
          <a:xfrm rot="5400000">
            <a:off x="6057190" y="6607719"/>
            <a:ext cx="250156" cy="2504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Tree>
    <p:extLst>
      <p:ext uri="{BB962C8B-B14F-4D97-AF65-F5344CB8AC3E}">
        <p14:creationId xmlns:p14="http://schemas.microsoft.com/office/powerpoint/2010/main" val="3492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d_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DCB214-F11D-E9F9-5FC3-7CE5FBE60D6D}"/>
              </a:ext>
            </a:extLst>
          </p:cNvPr>
          <p:cNvSpPr/>
          <p:nvPr userDrawn="1"/>
        </p:nvSpPr>
        <p:spPr bwMode="auto">
          <a:xfrm flipV="1">
            <a:off x="0" y="688975"/>
            <a:ext cx="10257691" cy="5480045"/>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4" name="Triangle 3">
            <a:extLst>
              <a:ext uri="{FF2B5EF4-FFF2-40B4-BE49-F238E27FC236}">
                <a16:creationId xmlns:a16="http://schemas.microsoft.com/office/drawing/2014/main" id="{5D263848-E401-233C-04AF-746A2EF3919A}"/>
              </a:ext>
            </a:extLst>
          </p:cNvPr>
          <p:cNvSpPr/>
          <p:nvPr userDrawn="1"/>
        </p:nvSpPr>
        <p:spPr bwMode="auto">
          <a:xfrm rot="5400000">
            <a:off x="1796" y="6167232"/>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5" name="Triangle 4">
            <a:extLst>
              <a:ext uri="{FF2B5EF4-FFF2-40B4-BE49-F238E27FC236}">
                <a16:creationId xmlns:a16="http://schemas.microsoft.com/office/drawing/2014/main" id="{376B3898-D2B2-2DE2-A81C-BFA128B86548}"/>
              </a:ext>
            </a:extLst>
          </p:cNvPr>
          <p:cNvSpPr/>
          <p:nvPr userDrawn="1"/>
        </p:nvSpPr>
        <p:spPr bwMode="auto">
          <a:xfrm rot="16200000">
            <a:off x="9566918" y="-1795"/>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6" name="Text Placeholder 9">
            <a:extLst>
              <a:ext uri="{FF2B5EF4-FFF2-40B4-BE49-F238E27FC236}">
                <a16:creationId xmlns:a16="http://schemas.microsoft.com/office/drawing/2014/main" id="{70EF78EB-A61B-77C2-A5CD-33050A1034A2}"/>
              </a:ext>
            </a:extLst>
          </p:cNvPr>
          <p:cNvSpPr>
            <a:spLocks noGrp="1"/>
          </p:cNvSpPr>
          <p:nvPr>
            <p:ph type="body" sz="quarter" idx="23" hasCustomPrompt="1"/>
          </p:nvPr>
        </p:nvSpPr>
        <p:spPr>
          <a:xfrm flipV="1">
            <a:off x="10257691" y="1"/>
            <a:ext cx="1934309" cy="688968"/>
          </a:xfrm>
          <a:solidFill>
            <a:schemeClr val="accent6"/>
          </a:solidFill>
        </p:spPr>
        <p:txBody>
          <a:bodyPr/>
          <a:lstStyle/>
          <a:p>
            <a:pPr lvl="0"/>
            <a:r>
              <a:rPr lang="en-US"/>
              <a:t> </a:t>
            </a:r>
          </a:p>
        </p:txBody>
      </p:sp>
      <p:sp>
        <p:nvSpPr>
          <p:cNvPr id="3" name="Slide Number Placeholder 5">
            <a:extLst>
              <a:ext uri="{FF2B5EF4-FFF2-40B4-BE49-F238E27FC236}">
                <a16:creationId xmlns:a16="http://schemas.microsoft.com/office/drawing/2014/main" id="{17E83AEA-0924-97A3-66E3-E9DAFA5CD328}"/>
              </a:ext>
            </a:extLst>
          </p:cNvPr>
          <p:cNvSpPr>
            <a:spLocks noGrp="1"/>
          </p:cNvSpPr>
          <p:nvPr>
            <p:ph type="sldNum" sz="quarter" idx="22"/>
          </p:nvPr>
        </p:nvSpPr>
        <p:spPr>
          <a:xfrm>
            <a:off x="11127080" y="6449598"/>
            <a:ext cx="382295" cy="193232"/>
          </a:xfrm>
        </p:spPr>
        <p:txBody>
          <a:bodyPr/>
          <a:lstStyle/>
          <a:p>
            <a:fld id="{63DCA5C9-2E11-4C67-86EB-AE1DE127DC64}" type="slidenum">
              <a:rPr lang="en-US" smtClean="0"/>
              <a:pPr/>
              <a:t>‹#›</a:t>
            </a:fld>
            <a:endParaRPr lang="en-US"/>
          </a:p>
        </p:txBody>
      </p:sp>
      <p:sp>
        <p:nvSpPr>
          <p:cNvPr id="8" name="Text Placeholder 2">
            <a:extLst>
              <a:ext uri="{FF2B5EF4-FFF2-40B4-BE49-F238E27FC236}">
                <a16:creationId xmlns:a16="http://schemas.microsoft.com/office/drawing/2014/main" id="{1555C986-C998-7683-3513-7C004FF96603}"/>
              </a:ext>
            </a:extLst>
          </p:cNvPr>
          <p:cNvSpPr>
            <a:spLocks noGrp="1"/>
          </p:cNvSpPr>
          <p:nvPr>
            <p:ph type="body" sz="quarter" idx="19"/>
          </p:nvPr>
        </p:nvSpPr>
        <p:spPr>
          <a:xfrm>
            <a:off x="685801" y="1912938"/>
            <a:ext cx="7407274" cy="4256087"/>
          </a:xfrm>
        </p:spPr>
        <p:txBody>
          <a:bodyPr lIns="0" tIns="777240" rIns="0" anchor="t" anchorCtr="0"/>
          <a:lstStyle>
            <a:lvl1pPr>
              <a:lnSpc>
                <a:spcPct val="100000"/>
              </a:lnSpc>
              <a:spcAft>
                <a:spcPts val="0"/>
              </a:spcAft>
              <a:defRPr sz="3200" b="1" i="0">
                <a:solidFill>
                  <a:schemeClr val="tx2"/>
                </a:solidFill>
                <a:latin typeface="Sharp Sans Semibold" pitchFamily="2" charset="77"/>
                <a:ea typeface="Sharp Sans Semibold" pitchFamily="2" charset="77"/>
                <a:cs typeface="Sharp Sans Semibold" pitchFamily="2" charset="77"/>
              </a:defRPr>
            </a:lvl1pPr>
            <a:lvl2pPr marL="0" indent="0">
              <a:lnSpc>
                <a:spcPct val="100000"/>
              </a:lnSpc>
              <a:spcAft>
                <a:spcPts val="0"/>
              </a:spcAft>
              <a:buClr>
                <a:schemeClr val="tx1"/>
              </a:buClr>
              <a:buFontTx/>
              <a:buNone/>
              <a:defRPr sz="2000" b="0" i="0">
                <a:solidFill>
                  <a:schemeClr val="tx1"/>
                </a:solidFill>
                <a:latin typeface="Sharp Sans Medium" pitchFamily="2" charset="77"/>
                <a:ea typeface="Sharp Sans Medium" pitchFamily="2" charset="77"/>
                <a:cs typeface="Sharp Sans Medium" pitchFamily="2" charset="77"/>
              </a:defRPr>
            </a:lvl2pPr>
            <a:lvl3pPr marL="0" indent="0">
              <a:buFontTx/>
              <a:buNone/>
              <a:defRPr b="1">
                <a:solidFill>
                  <a:schemeClr val="tx1"/>
                </a:solidFill>
              </a:defRPr>
            </a:lvl3pPr>
            <a:lvl4pPr marL="0" indent="0">
              <a:buFontTx/>
              <a:buNone/>
              <a:defRPr sz="1800" b="1">
                <a:solidFill>
                  <a:schemeClr val="tx1"/>
                </a:solidFill>
              </a:defRPr>
            </a:lvl4pPr>
            <a:lvl5pPr marL="0" indent="0">
              <a:buFontTx/>
              <a:buNone/>
              <a:defRPr b="1">
                <a:solidFill>
                  <a:schemeClr val="tx1"/>
                </a:solidFill>
              </a:defRPr>
            </a:lvl5pPr>
            <a:lvl6pPr marL="0" indent="0">
              <a:buFontTx/>
              <a:buNone/>
              <a:defRPr sz="1800" b="1">
                <a:solidFill>
                  <a:schemeClr val="tx1"/>
                </a:solidFill>
              </a:defRPr>
            </a:lvl6pPr>
            <a:lvl7pPr marL="0" indent="0">
              <a:buFontTx/>
              <a:buNone/>
              <a:defRPr sz="1800" b="1">
                <a:solidFill>
                  <a:schemeClr val="tx1"/>
                </a:solidFill>
              </a:defRPr>
            </a:lvl7pPr>
            <a:lvl8pPr marL="0" indent="0">
              <a:buFontTx/>
              <a:buNone/>
              <a:defRPr sz="1800" b="1">
                <a:solidFill>
                  <a:schemeClr val="tx1"/>
                </a:solidFill>
              </a:defRPr>
            </a:lvl8pPr>
            <a:lvl9pPr marL="0" indent="0">
              <a:buFontTx/>
              <a:buNone/>
              <a:defRPr sz="1800" b="1">
                <a:solidFill>
                  <a:schemeClr val="tx1"/>
                </a:solidFill>
              </a:defRPr>
            </a:lvl9pPr>
          </a:lstStyle>
          <a:p>
            <a:pPr lvl="0"/>
            <a:r>
              <a:rPr lang="en-US"/>
              <a:t>Edit Master text styles</a:t>
            </a:r>
          </a:p>
        </p:txBody>
      </p:sp>
    </p:spTree>
    <p:extLst>
      <p:ext uri="{BB962C8B-B14F-4D97-AF65-F5344CB8AC3E}">
        <p14:creationId xmlns:p14="http://schemas.microsoft.com/office/powerpoint/2010/main" val="3512414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full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0874D-FBDA-8F01-704B-9426C94C2FE2}"/>
              </a:ext>
            </a:extLst>
          </p:cNvPr>
          <p:cNvSpPr/>
          <p:nvPr userDrawn="1"/>
        </p:nvSpPr>
        <p:spPr bwMode="auto">
          <a:xfrm flipH="1">
            <a:off x="10248900" y="6169020"/>
            <a:ext cx="1943100" cy="688980"/>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3" name="Triangle 2">
            <a:extLst>
              <a:ext uri="{FF2B5EF4-FFF2-40B4-BE49-F238E27FC236}">
                <a16:creationId xmlns:a16="http://schemas.microsoft.com/office/drawing/2014/main" id="{FDE2639D-9759-6087-0886-C0DED0C6A198}"/>
              </a:ext>
            </a:extLst>
          </p:cNvPr>
          <p:cNvSpPr/>
          <p:nvPr userDrawn="1"/>
        </p:nvSpPr>
        <p:spPr bwMode="auto">
          <a:xfrm rot="16200000" flipH="1">
            <a:off x="9558127" y="6167232"/>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4" name="Picture Placeholder 3">
            <a:extLst>
              <a:ext uri="{FF2B5EF4-FFF2-40B4-BE49-F238E27FC236}">
                <a16:creationId xmlns:a16="http://schemas.microsoft.com/office/drawing/2014/main" id="{8255D22A-3748-EA46-AA6E-CC2670D14E84}"/>
              </a:ext>
            </a:extLst>
          </p:cNvPr>
          <p:cNvSpPr>
            <a:spLocks noGrp="1"/>
          </p:cNvSpPr>
          <p:nvPr>
            <p:ph type="pic" sz="quarter" idx="10"/>
          </p:nvPr>
        </p:nvSpPr>
        <p:spPr>
          <a:xfrm>
            <a:off x="0" y="0"/>
            <a:ext cx="10248900" cy="6169025"/>
          </a:xfrm>
          <a:solidFill>
            <a:schemeClr val="tx2">
              <a:lumMod val="20000"/>
              <a:lumOff val="80000"/>
            </a:schemeClr>
          </a:solidFill>
        </p:spPr>
        <p:txBody>
          <a:bodyPr tIns="2468880"/>
          <a:lstStyle>
            <a:lvl1pPr algn="ctr">
              <a:defRPr b="0" i="0">
                <a:solidFill>
                  <a:schemeClr val="tx2"/>
                </a:solidFill>
              </a:defRPr>
            </a:lvl1pPr>
          </a:lstStyle>
          <a:p>
            <a:r>
              <a:rPr lang="en-US"/>
              <a:t>Click icon to add picture</a:t>
            </a:r>
          </a:p>
        </p:txBody>
      </p:sp>
      <p:sp>
        <p:nvSpPr>
          <p:cNvPr id="5" name="Slide Number Placeholder 4">
            <a:extLst>
              <a:ext uri="{FF2B5EF4-FFF2-40B4-BE49-F238E27FC236}">
                <a16:creationId xmlns:a16="http://schemas.microsoft.com/office/drawing/2014/main" id="{EC047939-C618-61CF-4C1A-799A64C1CCA6}"/>
              </a:ext>
            </a:extLst>
          </p:cNvPr>
          <p:cNvSpPr>
            <a:spLocks noGrp="1"/>
          </p:cNvSpPr>
          <p:nvPr>
            <p:ph type="sldNum" sz="quarter" idx="12"/>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4122972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1col">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85802" y="1912938"/>
            <a:ext cx="10823574" cy="4256087"/>
          </a:xfrm>
        </p:spPr>
        <p:txBody>
          <a:bodyPr rIns="1828800"/>
          <a:lstStyle>
            <a:lvl1pPr>
              <a:defRPr b="0" i="0"/>
            </a:lvl1pPr>
            <a:lvl2pPr>
              <a:defRPr b="1"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10" name="Title 9">
            <a:extLst>
              <a:ext uri="{FF2B5EF4-FFF2-40B4-BE49-F238E27FC236}">
                <a16:creationId xmlns:a16="http://schemas.microsoft.com/office/drawing/2014/main" id="{453169DE-F851-851D-29D8-6D609D1E109D}"/>
              </a:ext>
            </a:extLst>
          </p:cNvPr>
          <p:cNvSpPr>
            <a:spLocks noGrp="1"/>
          </p:cNvSpPr>
          <p:nvPr>
            <p:ph type="title"/>
          </p:nvPr>
        </p:nvSpPr>
        <p:spPr/>
        <p:txBody>
          <a:bodyPr/>
          <a:lstStyle/>
          <a:p>
            <a:r>
              <a:rPr lang="en-US"/>
              <a:t>Click to edit Master title style</a:t>
            </a:r>
          </a:p>
        </p:txBody>
      </p:sp>
      <p:pic>
        <p:nvPicPr>
          <p:cNvPr id="5" name="Graphic 4">
            <a:extLst>
              <a:ext uri="{FF2B5EF4-FFF2-40B4-BE49-F238E27FC236}">
                <a16:creationId xmlns:a16="http://schemas.microsoft.com/office/drawing/2014/main" id="{245FCC66-8B5D-5CB0-01E8-05C263874D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813096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2col">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522E3-4677-604E-9AB7-55BA07C39568}"/>
              </a:ext>
            </a:extLst>
          </p:cNvPr>
          <p:cNvSpPr>
            <a:spLocks noGrp="1"/>
          </p:cNvSpPr>
          <p:nvPr>
            <p:ph type="title"/>
          </p:nvPr>
        </p:nvSpPr>
        <p:spPr/>
        <p:txBody>
          <a:bodyPr/>
          <a:lstStyle>
            <a:lvl1pPr>
              <a:defRPr b="0" i="0"/>
            </a:lvl1pPr>
          </a:lstStyle>
          <a:p>
            <a:r>
              <a:rPr lang="en-US"/>
              <a:t>Click to edit Master title style</a:t>
            </a:r>
          </a:p>
        </p:txBody>
      </p:sp>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10" name="Content Placeholder 9">
            <a:extLst>
              <a:ext uri="{FF2B5EF4-FFF2-40B4-BE49-F238E27FC236}">
                <a16:creationId xmlns:a16="http://schemas.microsoft.com/office/drawing/2014/main" id="{A5A04E60-D042-C1D0-5FCC-17DF7489DD91}"/>
              </a:ext>
            </a:extLst>
          </p:cNvPr>
          <p:cNvSpPr>
            <a:spLocks noGrp="1"/>
          </p:cNvSpPr>
          <p:nvPr>
            <p:ph sz="quarter" idx="17"/>
          </p:nvPr>
        </p:nvSpPr>
        <p:spPr>
          <a:xfrm>
            <a:off x="685799" y="1912938"/>
            <a:ext cx="5262563" cy="4256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7511D36-01E3-4784-C7E7-03455BC98ADE}"/>
              </a:ext>
            </a:extLst>
          </p:cNvPr>
          <p:cNvSpPr>
            <a:spLocks noGrp="1"/>
          </p:cNvSpPr>
          <p:nvPr>
            <p:ph sz="quarter" idx="18"/>
          </p:nvPr>
        </p:nvSpPr>
        <p:spPr>
          <a:xfrm>
            <a:off x="6243640" y="1912938"/>
            <a:ext cx="5265735" cy="4256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AC2586EC-FA7C-61DD-A434-C045EDA4FF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886FFC79-8264-DE45-B846-C00B144C0902}"/>
              </a:ext>
            </a:extLst>
          </p:cNvPr>
          <p:cNvSpPr>
            <a:spLocks noGrp="1"/>
          </p:cNvSpPr>
          <p:nvPr>
            <p:ph type="title"/>
          </p:nvPr>
        </p:nvSpPr>
        <p:spPr/>
        <p:txBody>
          <a:bodyPr/>
          <a:lstStyle>
            <a:lvl1pPr>
              <a:defRPr b="0" i="0"/>
            </a:lvl1pPr>
          </a:lstStyle>
          <a:p>
            <a:r>
              <a:rPr lang="en-US"/>
              <a:t>Click to edit Master title style</a:t>
            </a:r>
          </a:p>
        </p:txBody>
      </p:sp>
      <p:sp>
        <p:nvSpPr>
          <p:cNvPr id="7" name="Content Placeholder 6">
            <a:extLst>
              <a:ext uri="{FF2B5EF4-FFF2-40B4-BE49-F238E27FC236}">
                <a16:creationId xmlns:a16="http://schemas.microsoft.com/office/drawing/2014/main" id="{F7034BCB-116C-CD87-D606-FD3DEB772811}"/>
              </a:ext>
            </a:extLst>
          </p:cNvPr>
          <p:cNvSpPr>
            <a:spLocks noGrp="1"/>
          </p:cNvSpPr>
          <p:nvPr>
            <p:ph sz="quarter" idx="18"/>
          </p:nvPr>
        </p:nvSpPr>
        <p:spPr>
          <a:xfrm>
            <a:off x="685801" y="1912938"/>
            <a:ext cx="3408362" cy="4256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6CA49722-C4A0-C63D-7599-C978B9C1FF86}"/>
              </a:ext>
            </a:extLst>
          </p:cNvPr>
          <p:cNvSpPr>
            <a:spLocks noGrp="1"/>
          </p:cNvSpPr>
          <p:nvPr>
            <p:ph sz="quarter" idx="19"/>
          </p:nvPr>
        </p:nvSpPr>
        <p:spPr>
          <a:xfrm>
            <a:off x="4381499" y="1912938"/>
            <a:ext cx="3429001" cy="4256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a:extLst>
              <a:ext uri="{FF2B5EF4-FFF2-40B4-BE49-F238E27FC236}">
                <a16:creationId xmlns:a16="http://schemas.microsoft.com/office/drawing/2014/main" id="{A4D1FD5E-83F8-16B0-B9AA-F548B68D6FC6}"/>
              </a:ext>
            </a:extLst>
          </p:cNvPr>
          <p:cNvSpPr>
            <a:spLocks noGrp="1"/>
          </p:cNvSpPr>
          <p:nvPr>
            <p:ph sz="quarter" idx="20"/>
          </p:nvPr>
        </p:nvSpPr>
        <p:spPr>
          <a:xfrm>
            <a:off x="8097837" y="1912938"/>
            <a:ext cx="3429002" cy="4256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9C4EF0A7-93B0-425C-416F-F870A8BE3E4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col image captions">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A46529DF-E953-CC45-8657-009CE8EF8776}"/>
              </a:ext>
            </a:extLst>
          </p:cNvPr>
          <p:cNvSpPr>
            <a:spLocks noGrp="1"/>
          </p:cNvSpPr>
          <p:nvPr>
            <p:ph type="title"/>
          </p:nvPr>
        </p:nvSpPr>
        <p:spPr/>
        <p:txBody>
          <a:bodyPr/>
          <a:lstStyle>
            <a:lvl1pPr>
              <a:defRPr b="0" i="0"/>
            </a:lvl1pPr>
          </a:lstStyle>
          <a:p>
            <a:r>
              <a:rPr lang="en-US"/>
              <a:t>Click to edit Master title style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685800" y="1912938"/>
            <a:ext cx="3408363" cy="2031070"/>
          </a:xfrm>
          <a:solidFill>
            <a:schemeClr val="tx2">
              <a:lumMod val="20000"/>
              <a:lumOff val="80000"/>
            </a:schemeClr>
          </a:solidFill>
        </p:spPr>
        <p:txBody>
          <a:bodyPr tIns="1280160"/>
          <a:lstStyle>
            <a:lvl1pPr algn="ctr">
              <a:defRPr b="0" i="0">
                <a:solidFill>
                  <a:schemeClr val="bg1"/>
                </a:solidFill>
              </a:defRPr>
            </a:lvl1pPr>
          </a:lstStyle>
          <a:p>
            <a:r>
              <a:rPr lang="en-US"/>
              <a:t>Click icon to add picture</a:t>
            </a:r>
          </a:p>
        </p:txBody>
      </p:sp>
      <p:sp>
        <p:nvSpPr>
          <p:cNvPr id="9" name="Text Placeholder 8">
            <a:extLst>
              <a:ext uri="{FF2B5EF4-FFF2-40B4-BE49-F238E27FC236}">
                <a16:creationId xmlns:a16="http://schemas.microsoft.com/office/drawing/2014/main" id="{032290B1-A8D7-D5F2-8DBF-AE279F0D42CC}"/>
              </a:ext>
            </a:extLst>
          </p:cNvPr>
          <p:cNvSpPr>
            <a:spLocks noGrp="1"/>
          </p:cNvSpPr>
          <p:nvPr>
            <p:ph type="body" sz="quarter" idx="23"/>
          </p:nvPr>
        </p:nvSpPr>
        <p:spPr>
          <a:xfrm>
            <a:off x="685799" y="4137954"/>
            <a:ext cx="3408363" cy="2031071"/>
          </a:xfrm>
        </p:spPr>
        <p:txBody>
          <a:bodyPr/>
          <a:lstStyle/>
          <a:p>
            <a:pPr lvl="0"/>
            <a:r>
              <a:rPr lang="en-US"/>
              <a:t>Edit Master text styles</a:t>
            </a:r>
          </a:p>
          <a:p>
            <a:pPr lvl="1"/>
            <a:r>
              <a:rPr lang="en-US"/>
              <a:t>Second level</a:t>
            </a:r>
          </a:p>
          <a:p>
            <a:pPr lvl="2"/>
            <a:r>
              <a:rPr lang="en-US"/>
              <a:t>Third level</a:t>
            </a:r>
          </a:p>
        </p:txBody>
      </p:sp>
      <p:sp>
        <p:nvSpPr>
          <p:cNvPr id="7" name="Picture Placeholder 3">
            <a:extLst>
              <a:ext uri="{FF2B5EF4-FFF2-40B4-BE49-F238E27FC236}">
                <a16:creationId xmlns:a16="http://schemas.microsoft.com/office/drawing/2014/main" id="{6BBD1417-2F4B-C4F7-C661-45889AB1B663}"/>
              </a:ext>
            </a:extLst>
          </p:cNvPr>
          <p:cNvSpPr>
            <a:spLocks noGrp="1"/>
          </p:cNvSpPr>
          <p:nvPr>
            <p:ph type="pic" sz="quarter" idx="27"/>
          </p:nvPr>
        </p:nvSpPr>
        <p:spPr>
          <a:xfrm>
            <a:off x="4394200" y="1912938"/>
            <a:ext cx="3408363" cy="2031070"/>
          </a:xfrm>
          <a:solidFill>
            <a:schemeClr val="tx2">
              <a:lumMod val="20000"/>
              <a:lumOff val="80000"/>
            </a:schemeClr>
          </a:solidFill>
        </p:spPr>
        <p:txBody>
          <a:bodyPr tIns="1280160"/>
          <a:lstStyle>
            <a:lvl1pPr algn="ctr">
              <a:defRPr b="0" i="0">
                <a:solidFill>
                  <a:schemeClr val="bg1"/>
                </a:solidFill>
              </a:defRPr>
            </a:lvl1pPr>
          </a:lstStyle>
          <a:p>
            <a:r>
              <a:rPr lang="en-US"/>
              <a:t>Click icon to add picture</a:t>
            </a:r>
          </a:p>
        </p:txBody>
      </p:sp>
      <p:sp>
        <p:nvSpPr>
          <p:cNvPr id="8" name="Text Placeholder 8">
            <a:extLst>
              <a:ext uri="{FF2B5EF4-FFF2-40B4-BE49-F238E27FC236}">
                <a16:creationId xmlns:a16="http://schemas.microsoft.com/office/drawing/2014/main" id="{12BE8356-B586-811E-8147-8B43050B5199}"/>
              </a:ext>
            </a:extLst>
          </p:cNvPr>
          <p:cNvSpPr>
            <a:spLocks noGrp="1"/>
          </p:cNvSpPr>
          <p:nvPr>
            <p:ph type="body" sz="quarter" idx="28"/>
          </p:nvPr>
        </p:nvSpPr>
        <p:spPr>
          <a:xfrm>
            <a:off x="4394199" y="4137954"/>
            <a:ext cx="3408363" cy="2031071"/>
          </a:xfrm>
        </p:spPr>
        <p:txBody>
          <a:bodyPr/>
          <a:lstStyle/>
          <a:p>
            <a:pPr lvl="0"/>
            <a:r>
              <a:rPr lang="en-US"/>
              <a:t>Edit Master text styles</a:t>
            </a:r>
          </a:p>
          <a:p>
            <a:pPr lvl="1"/>
            <a:r>
              <a:rPr lang="en-US"/>
              <a:t>Second level</a:t>
            </a:r>
          </a:p>
          <a:p>
            <a:pPr lvl="2"/>
            <a:r>
              <a:rPr lang="en-US"/>
              <a:t>Third level</a:t>
            </a:r>
          </a:p>
        </p:txBody>
      </p:sp>
      <p:sp>
        <p:nvSpPr>
          <p:cNvPr id="14" name="Picture Placeholder 3">
            <a:extLst>
              <a:ext uri="{FF2B5EF4-FFF2-40B4-BE49-F238E27FC236}">
                <a16:creationId xmlns:a16="http://schemas.microsoft.com/office/drawing/2014/main" id="{CCCD95DD-2C08-C30F-4A6E-A79484551E03}"/>
              </a:ext>
            </a:extLst>
          </p:cNvPr>
          <p:cNvSpPr>
            <a:spLocks noGrp="1"/>
          </p:cNvSpPr>
          <p:nvPr>
            <p:ph type="pic" sz="quarter" idx="29"/>
          </p:nvPr>
        </p:nvSpPr>
        <p:spPr>
          <a:xfrm>
            <a:off x="8102600" y="1912938"/>
            <a:ext cx="3408363" cy="2031070"/>
          </a:xfrm>
          <a:solidFill>
            <a:schemeClr val="tx2">
              <a:lumMod val="20000"/>
              <a:lumOff val="80000"/>
            </a:schemeClr>
          </a:solidFill>
        </p:spPr>
        <p:txBody>
          <a:bodyPr tIns="1280160"/>
          <a:lstStyle>
            <a:lvl1pPr algn="ctr">
              <a:defRPr b="0" i="0">
                <a:solidFill>
                  <a:schemeClr val="bg1"/>
                </a:solidFill>
              </a:defRPr>
            </a:lvl1pPr>
          </a:lstStyle>
          <a:p>
            <a:r>
              <a:rPr lang="en-US"/>
              <a:t>Click icon to add picture</a:t>
            </a:r>
          </a:p>
        </p:txBody>
      </p:sp>
      <p:sp>
        <p:nvSpPr>
          <p:cNvPr id="15" name="Text Placeholder 8">
            <a:extLst>
              <a:ext uri="{FF2B5EF4-FFF2-40B4-BE49-F238E27FC236}">
                <a16:creationId xmlns:a16="http://schemas.microsoft.com/office/drawing/2014/main" id="{7993035C-D621-8961-38BE-2DFF28E69AEA}"/>
              </a:ext>
            </a:extLst>
          </p:cNvPr>
          <p:cNvSpPr>
            <a:spLocks noGrp="1"/>
          </p:cNvSpPr>
          <p:nvPr>
            <p:ph type="body" sz="quarter" idx="30"/>
          </p:nvPr>
        </p:nvSpPr>
        <p:spPr>
          <a:xfrm>
            <a:off x="8102599" y="4137954"/>
            <a:ext cx="3408363" cy="2031071"/>
          </a:xfrm>
        </p:spPr>
        <p:txBody>
          <a:bodyPr/>
          <a:lstStyle/>
          <a:p>
            <a:pPr lvl="0"/>
            <a:r>
              <a:rPr lang="en-US"/>
              <a:t>Edit Master text styles</a:t>
            </a:r>
          </a:p>
          <a:p>
            <a:pPr lvl="1"/>
            <a:r>
              <a:rPr lang="en-US"/>
              <a:t>Second level</a:t>
            </a:r>
          </a:p>
          <a:p>
            <a:pPr lvl="2"/>
            <a:r>
              <a:rPr lang="en-US"/>
              <a:t>Third level</a:t>
            </a:r>
          </a:p>
        </p:txBody>
      </p:sp>
      <p:pic>
        <p:nvPicPr>
          <p:cNvPr id="2" name="Graphic 1">
            <a:extLst>
              <a:ext uri="{FF2B5EF4-FFF2-40B4-BE49-F238E27FC236}">
                <a16:creationId xmlns:a16="http://schemas.microsoft.com/office/drawing/2014/main" id="{3582BC3A-7418-DCF4-BFC2-3463270A65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03621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full table">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047939-C618-61CF-4C1A-799A64C1CCA6}"/>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6" name="Table Placeholder 5">
            <a:extLst>
              <a:ext uri="{FF2B5EF4-FFF2-40B4-BE49-F238E27FC236}">
                <a16:creationId xmlns:a16="http://schemas.microsoft.com/office/drawing/2014/main" id="{B98B7930-0065-92AE-5418-21A6CB234AD5}"/>
              </a:ext>
            </a:extLst>
          </p:cNvPr>
          <p:cNvSpPr>
            <a:spLocks noGrp="1"/>
          </p:cNvSpPr>
          <p:nvPr>
            <p:ph type="tbl" sz="quarter" idx="13"/>
          </p:nvPr>
        </p:nvSpPr>
        <p:spPr>
          <a:xfrm>
            <a:off x="685800" y="682624"/>
            <a:ext cx="10823575" cy="5486401"/>
          </a:xfrm>
          <a:solidFill>
            <a:schemeClr val="bg1">
              <a:lumMod val="95000"/>
            </a:schemeClr>
          </a:solidFill>
        </p:spPr>
        <p:txBody>
          <a:bodyPr tIns="2286000"/>
          <a:lstStyle>
            <a:lvl1pPr algn="ctr">
              <a:defRPr/>
            </a:lvl1pPr>
          </a:lstStyle>
          <a:p>
            <a:r>
              <a:rPr lang="en-US"/>
              <a:t>Click icon to add table</a:t>
            </a:r>
          </a:p>
        </p:txBody>
      </p:sp>
      <p:pic>
        <p:nvPicPr>
          <p:cNvPr id="3" name="Graphic 2">
            <a:extLst>
              <a:ext uri="{FF2B5EF4-FFF2-40B4-BE49-F238E27FC236}">
                <a16:creationId xmlns:a16="http://schemas.microsoft.com/office/drawing/2014/main" id="{BAAAA5CE-65CB-2FBA-BC88-A3C7B56A66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056293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full chart">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047939-C618-61CF-4C1A-799A64C1CCA6}"/>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Chart Placeholder 6">
            <a:extLst>
              <a:ext uri="{FF2B5EF4-FFF2-40B4-BE49-F238E27FC236}">
                <a16:creationId xmlns:a16="http://schemas.microsoft.com/office/drawing/2014/main" id="{A8FF2A38-4CA6-6F05-55C6-6953A66ECFD2}"/>
              </a:ext>
            </a:extLst>
          </p:cNvPr>
          <p:cNvSpPr>
            <a:spLocks noGrp="1"/>
          </p:cNvSpPr>
          <p:nvPr>
            <p:ph type="chart" sz="quarter" idx="13"/>
          </p:nvPr>
        </p:nvSpPr>
        <p:spPr>
          <a:xfrm>
            <a:off x="685802" y="682624"/>
            <a:ext cx="10823574" cy="5486401"/>
          </a:xfrm>
          <a:solidFill>
            <a:schemeClr val="bg1">
              <a:lumMod val="95000"/>
            </a:schemeClr>
          </a:solidFill>
        </p:spPr>
        <p:txBody>
          <a:bodyPr tIns="2286000"/>
          <a:lstStyle>
            <a:lvl1pPr algn="ctr">
              <a:defRPr/>
            </a:lvl1pPr>
          </a:lstStyle>
          <a:p>
            <a:r>
              <a:rPr lang="en-US"/>
              <a:t>Click icon to add chart</a:t>
            </a:r>
          </a:p>
        </p:txBody>
      </p:sp>
      <p:pic>
        <p:nvPicPr>
          <p:cNvPr id="2" name="Graphic 1">
            <a:extLst>
              <a:ext uri="{FF2B5EF4-FFF2-40B4-BE49-F238E27FC236}">
                <a16:creationId xmlns:a16="http://schemas.microsoft.com/office/drawing/2014/main" id="{45D64B54-04AA-767A-F517-59F9D0160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281726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FAA558D0-73DA-D641-8996-C29A66BC0707}"/>
              </a:ext>
            </a:extLst>
          </p:cNvPr>
          <p:cNvSpPr>
            <a:spLocks noGrp="1"/>
          </p:cNvSpPr>
          <p:nvPr>
            <p:ph type="title"/>
          </p:nvPr>
        </p:nvSpPr>
        <p:spPr/>
        <p:txBody>
          <a:bodyPr/>
          <a:lstStyle>
            <a:lvl1pPr>
              <a:defRPr b="0" i="0"/>
            </a:lvl1pPr>
          </a:lstStyle>
          <a:p>
            <a:r>
              <a:rPr lang="en-US"/>
              <a:t>Click to edit Master title style</a:t>
            </a:r>
          </a:p>
        </p:txBody>
      </p:sp>
      <p:pic>
        <p:nvPicPr>
          <p:cNvPr id="4" name="Graphic 3">
            <a:extLst>
              <a:ext uri="{FF2B5EF4-FFF2-40B4-BE49-F238E27FC236}">
                <a16:creationId xmlns:a16="http://schemas.microsoft.com/office/drawing/2014/main" id="{73E3A967-7D0C-A143-D624-D2FA50C41B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54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image">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799" y="1628776"/>
            <a:ext cx="4779963" cy="2307958"/>
          </a:xfrm>
          <a:noFill/>
        </p:spPr>
        <p:txBody>
          <a:bodyPr lIns="228600" tIns="0" rIns="228600" bIns="91440" anchor="b" anchorCtr="0"/>
          <a:lstStyle>
            <a:lvl1pPr>
              <a:lnSpc>
                <a:spcPct val="100000"/>
              </a:lnSpc>
              <a:defRPr sz="3600" b="0" i="0">
                <a:solidFill>
                  <a:schemeClr val="tx2"/>
                </a:solidFill>
              </a:defRPr>
            </a:lvl1pPr>
          </a:lstStyle>
          <a:p>
            <a:r>
              <a:rPr lang="en-US"/>
              <a:t>Click to edit Master title style</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85800" y="5452569"/>
            <a:ext cx="4779963" cy="307145"/>
          </a:xfrm>
          <a:prstGeom prst="rect">
            <a:avLst/>
          </a:prstGeom>
        </p:spPr>
        <p:txBody>
          <a:bodyPr lIns="228600" tIns="0" rIns="228600" bIns="0" anchor="b" anchorCtr="0"/>
          <a:lstStyle>
            <a:lvl1pPr algn="l">
              <a:defRPr sz="800" b="0" i="0">
                <a:solidFill>
                  <a:schemeClr val="tx2"/>
                </a:solidFill>
                <a:latin typeface="Sharp Sans Medium" pitchFamily="2" charset="77"/>
                <a:ea typeface="Sharp Sans Medium" pitchFamily="2" charset="77"/>
                <a:cs typeface="Sharp Sans Medium" pitchFamily="2" charset="77"/>
              </a:defRPr>
            </a:lvl1pPr>
            <a:lvl2pPr marL="0" algn="l">
              <a:defRPr sz="800" b="0" i="0">
                <a:solidFill>
                  <a:schemeClr val="tx1"/>
                </a:solidFill>
                <a:latin typeface="Sharp Sans Medium" pitchFamily="2" charset="77"/>
                <a:ea typeface="Sharp Sans Medium" pitchFamily="2" charset="77"/>
                <a:cs typeface="Sharp Sans Medium" pitchFamily="2" charset="77"/>
              </a:defRPr>
            </a:lvl2pPr>
            <a:lvl3pPr marL="0" algn="l">
              <a:defRPr sz="800" b="0" i="0">
                <a:solidFill>
                  <a:schemeClr val="tx1"/>
                </a:solidFill>
                <a:latin typeface="Sharp Sans Medium" pitchFamily="2" charset="77"/>
                <a:ea typeface="Sharp Sans Medium" pitchFamily="2" charset="77"/>
                <a:cs typeface="Sharp Sans Medium" pitchFamily="2" charset="77"/>
              </a:defRPr>
            </a:lvl3pPr>
            <a:lvl4pPr marL="0" algn="l">
              <a:defRPr sz="800" b="0" i="0">
                <a:solidFill>
                  <a:schemeClr val="tx1"/>
                </a:solidFill>
                <a:latin typeface="Sharp Sans Medium" pitchFamily="2" charset="77"/>
                <a:ea typeface="Sharp Sans Medium" pitchFamily="2" charset="77"/>
                <a:cs typeface="Sharp Sans Medium" pitchFamily="2" charset="77"/>
              </a:defRPr>
            </a:lvl4pPr>
            <a:lvl5pPr marL="0" algn="l">
              <a:defRPr sz="800" b="0" i="0">
                <a:solidFill>
                  <a:schemeClr val="tx1"/>
                </a:solidFill>
                <a:latin typeface="Sharp Sans Medium" pitchFamily="2" charset="77"/>
                <a:ea typeface="Sharp Sans Medium" pitchFamily="2" charset="77"/>
                <a:cs typeface="Sharp Sans Medium" pitchFamily="2" charset="77"/>
              </a:defRPr>
            </a:lvl5pPr>
            <a:lvl6pPr marL="0" algn="l">
              <a:defRPr sz="800" b="0" i="0">
                <a:solidFill>
                  <a:schemeClr val="tx1"/>
                </a:solidFill>
                <a:latin typeface="Sharp Sans Medium" pitchFamily="2" charset="77"/>
                <a:ea typeface="Sharp Sans Medium" pitchFamily="2" charset="77"/>
                <a:cs typeface="Sharp Sans Medium" pitchFamily="2" charset="77"/>
              </a:defRPr>
            </a:lvl6pPr>
            <a:lvl7pPr marL="0" algn="l">
              <a:defRPr sz="800" b="0" i="0">
                <a:solidFill>
                  <a:schemeClr val="tx1"/>
                </a:solidFill>
                <a:latin typeface="Sharp Sans Medium" pitchFamily="2" charset="77"/>
                <a:ea typeface="Sharp Sans Medium" pitchFamily="2" charset="77"/>
                <a:cs typeface="Sharp Sans Medium" pitchFamily="2" charset="77"/>
              </a:defRPr>
            </a:lvl7pPr>
            <a:lvl8pPr marL="0" algn="l">
              <a:defRPr sz="800" b="0" i="0">
                <a:solidFill>
                  <a:schemeClr val="tx1"/>
                </a:solidFill>
                <a:latin typeface="Sharp Sans Medium" pitchFamily="2" charset="77"/>
                <a:ea typeface="Sharp Sans Medium" pitchFamily="2" charset="77"/>
                <a:cs typeface="Sharp Sans Medium" pitchFamily="2" charset="77"/>
              </a:defRPr>
            </a:lvl8pPr>
            <a:lvl9pPr marL="0" algn="l">
              <a:defRPr sz="800" b="0" i="0">
                <a:solidFill>
                  <a:schemeClr val="tx1"/>
                </a:solidFill>
                <a:latin typeface="Sharp Sans Medium" pitchFamily="2" charset="77"/>
                <a:ea typeface="Sharp Sans Medium" pitchFamily="2" charset="77"/>
                <a:cs typeface="Sharp Sans Medium" pitchFamily="2" charset="77"/>
              </a:defRPr>
            </a:lvl9pPr>
          </a:lstStyle>
          <a:p>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85799" y="3936734"/>
            <a:ext cx="4779963" cy="1292490"/>
          </a:xfrm>
        </p:spPr>
        <p:txBody>
          <a:bodyPr lIns="228600" tIns="91440" rIns="228600"/>
          <a:lstStyle>
            <a:lvl1pPr>
              <a:lnSpc>
                <a:spcPct val="100000"/>
              </a:lnSpc>
              <a:spcAft>
                <a:spcPts val="0"/>
              </a:spcAft>
              <a:defRPr sz="1800" b="0" i="0">
                <a:solidFill>
                  <a:schemeClr val="tx2"/>
                </a:solidFill>
                <a:latin typeface="Sharp Sans Medium" pitchFamily="2" charset="77"/>
                <a:ea typeface="Sharp Sans Medium" pitchFamily="2" charset="77"/>
                <a:cs typeface="Sharp Sans Medium" pitchFamily="2" charset="77"/>
              </a:defRPr>
            </a:lvl1pPr>
            <a:lvl2pPr>
              <a:lnSpc>
                <a:spcPct val="100000"/>
              </a:lnSpc>
              <a:spcAft>
                <a:spcPts val="0"/>
              </a:spcAft>
              <a:defRPr sz="1800">
                <a:solidFill>
                  <a:schemeClr val="tx1"/>
                </a:solidFill>
              </a:defRPr>
            </a:lvl2pPr>
            <a:lvl3pPr marL="0" indent="0">
              <a:buFontTx/>
              <a:buNone/>
              <a:defRPr b="1">
                <a:solidFill>
                  <a:schemeClr val="tx1"/>
                </a:solidFill>
              </a:defRPr>
            </a:lvl3pPr>
            <a:lvl4pPr marL="0" indent="0">
              <a:buFontTx/>
              <a:buNone/>
              <a:defRPr sz="1800" b="1">
                <a:solidFill>
                  <a:schemeClr val="tx1"/>
                </a:solidFill>
              </a:defRPr>
            </a:lvl4pPr>
            <a:lvl5pPr marL="0" indent="0">
              <a:buFontTx/>
              <a:buNone/>
              <a:defRPr b="1">
                <a:solidFill>
                  <a:schemeClr val="tx1"/>
                </a:solidFill>
              </a:defRPr>
            </a:lvl5pPr>
            <a:lvl6pPr marL="0" indent="0">
              <a:buFontTx/>
              <a:buNone/>
              <a:defRPr sz="1800" b="1">
                <a:solidFill>
                  <a:schemeClr val="tx1"/>
                </a:solidFill>
              </a:defRPr>
            </a:lvl6pPr>
            <a:lvl7pPr marL="0" indent="0">
              <a:buFontTx/>
              <a:buNone/>
              <a:defRPr sz="1800" b="1">
                <a:solidFill>
                  <a:schemeClr val="tx1"/>
                </a:solidFill>
              </a:defRPr>
            </a:lvl7pPr>
            <a:lvl8pPr marL="0" indent="0">
              <a:buFontTx/>
              <a:buNone/>
              <a:defRPr sz="1800" b="1">
                <a:solidFill>
                  <a:schemeClr val="tx1"/>
                </a:solidFill>
              </a:defRPr>
            </a:lvl8pPr>
            <a:lvl9pPr marL="0" indent="0">
              <a:buFontTx/>
              <a:buNone/>
              <a:defRPr sz="1800" b="1">
                <a:solidFill>
                  <a:schemeClr val="tx1"/>
                </a:solidFill>
              </a:defRPr>
            </a:lvl9pPr>
          </a:lstStyle>
          <a:p>
            <a:pPr lvl="0"/>
            <a:r>
              <a:rPr lang="en-US"/>
              <a:t>Edit Master text styles</a:t>
            </a:r>
          </a:p>
        </p:txBody>
      </p:sp>
      <p:sp>
        <p:nvSpPr>
          <p:cNvPr id="6" name="Picture Placeholder 5">
            <a:extLst>
              <a:ext uri="{FF2B5EF4-FFF2-40B4-BE49-F238E27FC236}">
                <a16:creationId xmlns:a16="http://schemas.microsoft.com/office/drawing/2014/main" id="{5045ED42-C3B4-BA5A-0CFF-4D510CB4D992}"/>
              </a:ext>
            </a:extLst>
          </p:cNvPr>
          <p:cNvSpPr>
            <a:spLocks noGrp="1"/>
          </p:cNvSpPr>
          <p:nvPr>
            <p:ph type="pic" sz="quarter" idx="20"/>
          </p:nvPr>
        </p:nvSpPr>
        <p:spPr>
          <a:xfrm>
            <a:off x="5477256" y="1"/>
            <a:ext cx="6714744" cy="5948242"/>
          </a:xfrm>
          <a:solidFill>
            <a:schemeClr val="bg1">
              <a:lumMod val="75000"/>
            </a:schemeClr>
          </a:solidFill>
        </p:spPr>
        <p:txBody>
          <a:bodyPr tIns="2377440"/>
          <a:lstStyle>
            <a:lvl1pPr algn="ctr">
              <a:defRPr/>
            </a:lvl1pPr>
          </a:lstStyle>
          <a:p>
            <a:r>
              <a:rPr lang="en-US"/>
              <a:t>Click icon to add picture</a:t>
            </a:r>
          </a:p>
        </p:txBody>
      </p:sp>
      <p:pic>
        <p:nvPicPr>
          <p:cNvPr id="9" name="Picture 8" descr="A black and white sign&#10;&#10;Description automatically generated with low confidence">
            <a:extLst>
              <a:ext uri="{FF2B5EF4-FFF2-40B4-BE49-F238E27FC236}">
                <a16:creationId xmlns:a16="http://schemas.microsoft.com/office/drawing/2014/main" id="{613B1219-5449-EB30-3348-CA15C04F0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10" y="474794"/>
            <a:ext cx="2342004" cy="415661"/>
          </a:xfrm>
          <a:prstGeom prst="rect">
            <a:avLst/>
          </a:prstGeom>
        </p:spPr>
      </p:pic>
      <p:sp>
        <p:nvSpPr>
          <p:cNvPr id="2" name="Rectangle 1">
            <a:extLst>
              <a:ext uri="{FF2B5EF4-FFF2-40B4-BE49-F238E27FC236}">
                <a16:creationId xmlns:a16="http://schemas.microsoft.com/office/drawing/2014/main" id="{B697FA9F-5759-7C76-441E-D6A7606067EB}"/>
              </a:ext>
            </a:extLst>
          </p:cNvPr>
          <p:cNvSpPr/>
          <p:nvPr userDrawn="1"/>
        </p:nvSpPr>
        <p:spPr bwMode="auto">
          <a:xfrm>
            <a:off x="927101" y="5948245"/>
            <a:ext cx="4550156" cy="455685"/>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7" name="Triangle 6">
            <a:extLst>
              <a:ext uri="{FF2B5EF4-FFF2-40B4-BE49-F238E27FC236}">
                <a16:creationId xmlns:a16="http://schemas.microsoft.com/office/drawing/2014/main" id="{DA6955FE-D289-6F5C-27F2-C1D43F6EF657}"/>
              </a:ext>
            </a:extLst>
          </p:cNvPr>
          <p:cNvSpPr/>
          <p:nvPr userDrawn="1"/>
        </p:nvSpPr>
        <p:spPr bwMode="auto">
          <a:xfrm rot="5400000">
            <a:off x="5478443" y="5947060"/>
            <a:ext cx="455685" cy="458059"/>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8" name="Rectangle 7">
            <a:extLst>
              <a:ext uri="{FF2B5EF4-FFF2-40B4-BE49-F238E27FC236}">
                <a16:creationId xmlns:a16="http://schemas.microsoft.com/office/drawing/2014/main" id="{C2DB21B7-604F-5227-C679-60F170545C8C}"/>
              </a:ext>
            </a:extLst>
          </p:cNvPr>
          <p:cNvSpPr/>
          <p:nvPr userDrawn="1"/>
        </p:nvSpPr>
        <p:spPr bwMode="auto">
          <a:xfrm>
            <a:off x="0" y="6402315"/>
            <a:ext cx="927100" cy="455685"/>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Triangle 9">
            <a:extLst>
              <a:ext uri="{FF2B5EF4-FFF2-40B4-BE49-F238E27FC236}">
                <a16:creationId xmlns:a16="http://schemas.microsoft.com/office/drawing/2014/main" id="{E4004FAD-B934-C2FE-6262-056356B87D56}"/>
              </a:ext>
            </a:extLst>
          </p:cNvPr>
          <p:cNvSpPr/>
          <p:nvPr userDrawn="1"/>
        </p:nvSpPr>
        <p:spPr bwMode="auto">
          <a:xfrm rot="5400000">
            <a:off x="928287" y="6401128"/>
            <a:ext cx="455685" cy="458059"/>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Tree>
    <p:extLst>
      <p:ext uri="{BB962C8B-B14F-4D97-AF65-F5344CB8AC3E}">
        <p14:creationId xmlns:p14="http://schemas.microsoft.com/office/powerpoint/2010/main" val="93298038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tructions_layouts">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4" name="Content Placeholder 4">
            <a:extLst>
              <a:ext uri="{FF2B5EF4-FFF2-40B4-BE49-F238E27FC236}">
                <a16:creationId xmlns:a16="http://schemas.microsoft.com/office/drawing/2014/main" id="{41E7CD00-36EB-8902-FDB5-71C71644D2AB}"/>
              </a:ext>
            </a:extLst>
          </p:cNvPr>
          <p:cNvSpPr txBox="1">
            <a:spLocks/>
          </p:cNvSpPr>
          <p:nvPr userDrawn="1"/>
        </p:nvSpPr>
        <p:spPr>
          <a:xfrm>
            <a:off x="8093076" y="1628775"/>
            <a:ext cx="3413124" cy="4214813"/>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a:t>
            </a:r>
            <a:br>
              <a:rPr lang="en-US" sz="1200">
                <a:ea typeface="Corbel" charset="0"/>
                <a:cs typeface="Corbel" charset="0"/>
              </a:rPr>
            </a:br>
            <a:r>
              <a:rPr lang="en-US" sz="1200">
                <a:ea typeface="Corbel" charset="0"/>
                <a:cs typeface="Corbel" charset="0"/>
              </a:rPr>
              <a:t>layouts are presented on the following slides. </a:t>
            </a:r>
            <a:br>
              <a:rPr lang="en-US" sz="1200">
                <a:ea typeface="Corbel" charset="0"/>
                <a:cs typeface="Corbel" charset="0"/>
              </a:rPr>
            </a:br>
            <a:r>
              <a:rPr lang="en-US" sz="1200">
                <a:ea typeface="Corbel" charset="0"/>
                <a:cs typeface="Corbel" charset="0"/>
              </a:rPr>
              <a:t>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“Layout” button </a:t>
            </a:r>
            <a:br>
              <a:rPr lang="en-US" sz="1200">
                <a:ea typeface="Corbel" charset="0"/>
                <a:cs typeface="Corbel" charset="0"/>
              </a:rPr>
            </a:br>
            <a:r>
              <a:rPr lang="en-US" sz="1200">
                <a:ea typeface="Corbel" charset="0"/>
                <a:cs typeface="Corbel" charset="0"/>
              </a:rPr>
              <a:t>to open the options.</a:t>
            </a:r>
          </a:p>
          <a:p>
            <a:pPr marL="228600" indent="-228600">
              <a:buFont typeface="+mj-lt"/>
              <a:buAutoNum type="arabicPeriod"/>
            </a:pPr>
            <a:r>
              <a:rPr lang="en-US" sz="1200">
                <a:ea typeface="Corbel" charset="0"/>
                <a:cs typeface="Corbel" charset="0"/>
              </a:rPr>
              <a:t>Clicking your choice will bring up the </a:t>
            </a:r>
            <a:br>
              <a:rPr lang="en-US" sz="1200">
                <a:ea typeface="Corbel" charset="0"/>
                <a:cs typeface="Corbel" charset="0"/>
              </a:rPr>
            </a:br>
            <a:r>
              <a:rPr lang="en-US" sz="1200">
                <a:ea typeface="Corbel" charset="0"/>
                <a:cs typeface="Corbel" charset="0"/>
              </a:rPr>
              <a:t>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a:t>
            </a:r>
            <a:br>
              <a:rPr lang="en-US" sz="1200">
                <a:ea typeface="Corbel" charset="0"/>
                <a:cs typeface="Corbel" charset="0"/>
              </a:rPr>
            </a:br>
            <a:r>
              <a:rPr lang="en-US" sz="1200">
                <a:ea typeface="Corbel" charset="0"/>
                <a:cs typeface="Corbel" charset="0"/>
              </a:rPr>
              <a:t>that you do not need to use. They are only presented so you can see all of the </a:t>
            </a:r>
            <a:br>
              <a:rPr lang="en-US" sz="1200">
                <a:ea typeface="Corbel" charset="0"/>
                <a:cs typeface="Corbel" charset="0"/>
              </a:rPr>
            </a:br>
            <a:r>
              <a:rPr lang="en-US" sz="1200">
                <a:ea typeface="Corbel" charset="0"/>
                <a:cs typeface="Corbel" charset="0"/>
              </a:rPr>
              <a:t>available layouts.</a:t>
            </a:r>
          </a:p>
        </p:txBody>
      </p:sp>
      <p:pic>
        <p:nvPicPr>
          <p:cNvPr id="6" name="Picture 5">
            <a:extLst>
              <a:ext uri="{FF2B5EF4-FFF2-40B4-BE49-F238E27FC236}">
                <a16:creationId xmlns:a16="http://schemas.microsoft.com/office/drawing/2014/main" id="{8641C607-08B4-C4A0-4302-CECFAB1801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8" r="-35275" b="-416228"/>
          <a:stretch/>
        </p:blipFill>
        <p:spPr>
          <a:xfrm>
            <a:off x="685801" y="1628775"/>
            <a:ext cx="7124699" cy="4555521"/>
          </a:xfrm>
          <a:prstGeom prst="rect">
            <a:avLst/>
          </a:prstGeom>
          <a:solidFill>
            <a:schemeClr val="tx2">
              <a:lumMod val="20000"/>
              <a:lumOff val="80000"/>
            </a:schemeClr>
          </a:solidFill>
          <a:ln>
            <a:solidFill>
              <a:schemeClr val="tx2"/>
            </a:solidFill>
          </a:ln>
        </p:spPr>
      </p:pic>
      <p:pic>
        <p:nvPicPr>
          <p:cNvPr id="8" name="Picture 7">
            <a:extLst>
              <a:ext uri="{FF2B5EF4-FFF2-40B4-BE49-F238E27FC236}">
                <a16:creationId xmlns:a16="http://schemas.microsoft.com/office/drawing/2014/main" id="{2B51C917-70AA-032E-BA82-8A35A653B8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71746" y="2489062"/>
            <a:ext cx="3717902" cy="3679964"/>
          </a:xfrm>
          <a:prstGeom prst="rect">
            <a:avLst/>
          </a:prstGeom>
          <a:ln>
            <a:noFill/>
          </a:ln>
        </p:spPr>
      </p:pic>
      <p:pic>
        <p:nvPicPr>
          <p:cNvPr id="10" name="Picture 9">
            <a:extLst>
              <a:ext uri="{FF2B5EF4-FFF2-40B4-BE49-F238E27FC236}">
                <a16:creationId xmlns:a16="http://schemas.microsoft.com/office/drawing/2014/main" id="{0091E2EB-303D-4A9C-5B68-B79C9C7699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5233" y="1928017"/>
            <a:ext cx="528690" cy="528690"/>
          </a:xfrm>
          <a:prstGeom prst="rect">
            <a:avLst/>
          </a:prstGeom>
        </p:spPr>
      </p:pic>
      <p:sp>
        <p:nvSpPr>
          <p:cNvPr id="5" name="TextBox 4">
            <a:extLst>
              <a:ext uri="{FF2B5EF4-FFF2-40B4-BE49-F238E27FC236}">
                <a16:creationId xmlns:a16="http://schemas.microsoft.com/office/drawing/2014/main" id="{AD9FD923-8009-9A31-96A0-93A4FAEF21FA}"/>
              </a:ext>
            </a:extLst>
          </p:cNvPr>
          <p:cNvSpPr txBox="1"/>
          <p:nvPr userDrawn="1"/>
        </p:nvSpPr>
        <p:spPr>
          <a:xfrm>
            <a:off x="685800" y="452437"/>
            <a:ext cx="7194550"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Layouts</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2" name="Graphic 1">
            <a:extLst>
              <a:ext uri="{FF2B5EF4-FFF2-40B4-BE49-F238E27FC236}">
                <a16:creationId xmlns:a16="http://schemas.microsoft.com/office/drawing/2014/main" id="{4C6C62E0-D4CF-E502-DC11-3B8632AC28F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017945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structions_text styles">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5" name="Content Placeholder 4">
            <a:extLst>
              <a:ext uri="{FF2B5EF4-FFF2-40B4-BE49-F238E27FC236}">
                <a16:creationId xmlns:a16="http://schemas.microsoft.com/office/drawing/2014/main" id="{74A47057-B4F4-B471-E7DD-B96050D5CBA9}"/>
              </a:ext>
            </a:extLst>
          </p:cNvPr>
          <p:cNvSpPr txBox="1">
            <a:spLocks/>
          </p:cNvSpPr>
          <p:nvPr userDrawn="1"/>
        </p:nvSpPr>
        <p:spPr>
          <a:xfrm>
            <a:off x="8093075" y="1628775"/>
            <a:ext cx="3416299" cy="4214813"/>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t>
            </a:r>
            <a:br>
              <a:rPr lang="en-US" sz="1200">
                <a:ea typeface="Corbel" charset="0"/>
                <a:cs typeface="Corbel" charset="0"/>
              </a:rPr>
            </a:br>
            <a:r>
              <a:rPr lang="en-US" sz="1200">
                <a:ea typeface="Corbel" charset="0"/>
                <a:cs typeface="Corbel" charset="0"/>
              </a:rPr>
              <a:t>are preloaded into the ”list level” arrows. Standard body copy is the default “first level”, and you can switch to other pre-approved styles by clicking through the arrows. </a:t>
            </a:r>
            <a:br>
              <a:rPr lang="en-US" sz="1200">
                <a:ea typeface="Corbel" charset="0"/>
                <a:cs typeface="Corbel" charset="0"/>
              </a:rPr>
            </a:br>
            <a:br>
              <a:rPr lang="en-US" sz="1200">
                <a:ea typeface="Corbel" charset="0"/>
                <a:cs typeface="Corbel" charset="0"/>
              </a:rPr>
            </a:br>
            <a:r>
              <a:rPr lang="en-US" sz="1200">
                <a:ea typeface="Corbel" charset="0"/>
                <a:cs typeface="Corbel" charset="0"/>
              </a:rPr>
              <a:t>Using the “Bullet” icon is discouraged, as it will default to the built-in PowerPoint indent/bullet </a:t>
            </a:r>
            <a:br>
              <a:rPr lang="en-US" sz="1200">
                <a:ea typeface="Corbel" charset="0"/>
                <a:cs typeface="Corbel" charset="0"/>
              </a:rPr>
            </a:br>
            <a:r>
              <a:rPr lang="en-US" sz="1200">
                <a:ea typeface="Corbel" charset="0"/>
                <a:cs typeface="Corbel" charset="0"/>
              </a:rPr>
              <a:t>styles and will not make use of the custom indent/bullet styles. </a:t>
            </a:r>
            <a:br>
              <a:rPr lang="en-US" sz="1200">
                <a:ea typeface="Corbel" charset="0"/>
                <a:cs typeface="Corbel" charset="0"/>
              </a:rPr>
            </a:b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on brand. </a:t>
            </a:r>
            <a:br>
              <a:rPr lang="en-US" sz="1200">
                <a:ea typeface="Corbel" charset="0"/>
                <a:cs typeface="Corbel" charset="0"/>
              </a:rPr>
            </a:br>
            <a:br>
              <a:rPr lang="en-US" sz="1200">
                <a:ea typeface="Corbel" charset="0"/>
                <a:cs typeface="Corbel" charset="0"/>
              </a:rPr>
            </a:br>
            <a:r>
              <a:rPr lang="en-US" sz="1200">
                <a:ea typeface="Corbel" charset="0"/>
                <a:cs typeface="Corbel" charset="0"/>
              </a:rPr>
              <a:t>The standard text options are shown to the </a:t>
            </a:r>
            <a:br>
              <a:rPr lang="en-US" sz="1200">
                <a:ea typeface="Corbel" charset="0"/>
                <a:cs typeface="Corbel" charset="0"/>
              </a:rPr>
            </a:br>
            <a:r>
              <a:rPr lang="en-US" sz="1200">
                <a:ea typeface="Corbel" charset="0"/>
                <a:cs typeface="Corbel" charset="0"/>
              </a:rPr>
              <a:t>left, but different text boxes have different preloaded options depending on the specific layout.</a:t>
            </a:r>
          </a:p>
          <a:p>
            <a:endParaRPr lang="en-US" sz="1200"/>
          </a:p>
        </p:txBody>
      </p:sp>
      <p:grpSp>
        <p:nvGrpSpPr>
          <p:cNvPr id="9" name="Group 8">
            <a:extLst>
              <a:ext uri="{FF2B5EF4-FFF2-40B4-BE49-F238E27FC236}">
                <a16:creationId xmlns:a16="http://schemas.microsoft.com/office/drawing/2014/main" id="{701DB7BE-E933-1EC2-4C7B-FE6DD2FC9F03}"/>
              </a:ext>
            </a:extLst>
          </p:cNvPr>
          <p:cNvGrpSpPr/>
          <p:nvPr userDrawn="1"/>
        </p:nvGrpSpPr>
        <p:grpSpPr>
          <a:xfrm>
            <a:off x="682626" y="1628775"/>
            <a:ext cx="7138988" cy="1186212"/>
            <a:chOff x="1398798" y="1584325"/>
            <a:chExt cx="6484726" cy="1077501"/>
          </a:xfrm>
        </p:grpSpPr>
        <p:pic>
          <p:nvPicPr>
            <p:cNvPr id="12" name="Picture 11">
              <a:extLst>
                <a:ext uri="{FF2B5EF4-FFF2-40B4-BE49-F238E27FC236}">
                  <a16:creationId xmlns:a16="http://schemas.microsoft.com/office/drawing/2014/main" id="{057D7AA8-F072-30F5-6010-6BB5AB56E0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705"/>
            <a:stretch/>
          </p:blipFill>
          <p:spPr>
            <a:xfrm>
              <a:off x="1398798" y="1584325"/>
              <a:ext cx="6484726" cy="1077501"/>
            </a:xfrm>
            <a:prstGeom prst="rect">
              <a:avLst/>
            </a:prstGeom>
            <a:ln>
              <a:noFill/>
            </a:ln>
          </p:spPr>
        </p:pic>
        <p:sp>
          <p:nvSpPr>
            <p:cNvPr id="13" name="TextBox 12">
              <a:extLst>
                <a:ext uri="{FF2B5EF4-FFF2-40B4-BE49-F238E27FC236}">
                  <a16:creationId xmlns:a16="http://schemas.microsoft.com/office/drawing/2014/main" id="{463EEB57-CDBF-DF0D-8A3C-74D20A89866A}"/>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01484510-02E1-BDDE-4DBE-FE793AE1CD8C}"/>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grpSp>
      <p:sp>
        <p:nvSpPr>
          <p:cNvPr id="15" name="TextBox 14">
            <a:extLst>
              <a:ext uri="{FF2B5EF4-FFF2-40B4-BE49-F238E27FC236}">
                <a16:creationId xmlns:a16="http://schemas.microsoft.com/office/drawing/2014/main" id="{5FFA1067-543A-1CAF-9E1D-276186CB4DBC}"/>
              </a:ext>
            </a:extLst>
          </p:cNvPr>
          <p:cNvSpPr txBox="1"/>
          <p:nvPr userDrawn="1"/>
        </p:nvSpPr>
        <p:spPr>
          <a:xfrm>
            <a:off x="682625" y="3071813"/>
            <a:ext cx="6068829" cy="5327085"/>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rPr>
              <a:t>Text level 1 – 18pt Sharp Sans Medium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accent4"/>
                </a:solidFill>
                <a:effectLst/>
                <a:uLnTx/>
                <a:uFillTx/>
                <a:latin typeface="Sharp Sans Semibold" pitchFamily="2" charset="77"/>
                <a:ea typeface="Sharp Sans Semibold" pitchFamily="2" charset="77"/>
                <a:cs typeface="Sharp Sans Semibold" pitchFamily="2" charset="77"/>
              </a:rPr>
              <a:t>Text level 2 – 18pt Sharp Sans </a:t>
            </a:r>
            <a:r>
              <a:rPr kumimoji="0" lang="en-US" sz="1800" b="1" i="0" u="none" strike="noStrike" kern="1200" cap="none" spc="0" normalizeH="0" baseline="0" noProof="0" err="1">
                <a:ln>
                  <a:noFill/>
                </a:ln>
                <a:solidFill>
                  <a:schemeClr val="accent4"/>
                </a:solidFill>
                <a:effectLst/>
                <a:uLnTx/>
                <a:uFillTx/>
                <a:latin typeface="Sharp Sans Semibold" pitchFamily="2" charset="77"/>
                <a:ea typeface="Sharp Sans Semibold" pitchFamily="2" charset="77"/>
                <a:cs typeface="Sharp Sans Semibold" pitchFamily="2" charset="77"/>
              </a:rPr>
              <a:t>Semibold</a:t>
            </a:r>
            <a:r>
              <a:rPr kumimoji="0" lang="en-US" sz="1800" b="1" i="0" u="none" strike="noStrike" kern="1200" cap="none" spc="0" normalizeH="0" baseline="0" noProof="0">
                <a:ln>
                  <a:noFill/>
                </a:ln>
                <a:solidFill>
                  <a:schemeClr val="accent4"/>
                </a:solidFill>
                <a:effectLst/>
                <a:uLnTx/>
                <a:uFillTx/>
                <a:latin typeface="Sharp Sans Semibold" pitchFamily="2" charset="77"/>
                <a:ea typeface="Sharp Sans Semibold" pitchFamily="2" charset="77"/>
                <a:cs typeface="Sharp Sans Semibold" pitchFamily="2" charset="77"/>
              </a:rPr>
              <a:t> (subhead)</a:t>
            </a:r>
          </a:p>
          <a:p>
            <a:pPr marL="285750" marR="0" lvl="2" indent="-285750"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rPr>
              <a:t>Text level 3 – 18pt Sharp Sans Medium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Courier New" panose="02070309020205020404" pitchFamily="49" charset="0"/>
              <a:buChar char="o"/>
              <a:tabLst/>
              <a:defRPr/>
            </a:pPr>
            <a:r>
              <a:rPr kumimoji="0" lang="en-US" sz="16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rPr>
              <a:t>Text level 4 – 16pt Sharp Sans Medium (Bullet 2)</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rPr>
              <a:t>Text level 5 – 18pt Sharp Sans Medium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rPr>
              <a:t>Text level 6 – 16pt Sharp Sans Medium (Number 2)</a:t>
            </a:r>
            <a:endParaRPr kumimoji="0" lang="en-US" sz="18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endParaRPr>
          </a:p>
          <a:p>
            <a:pPr marL="0" indent="-3657600" algn="l">
              <a:spcAft>
                <a:spcPts val="600"/>
              </a:spcAft>
            </a:pPr>
            <a:endParaRPr lang="en-US" sz="1800" b="0" i="0">
              <a:solidFill>
                <a:schemeClr val="tx1"/>
              </a:solidFill>
              <a:latin typeface="+mn-lt"/>
              <a:ea typeface="Roboto" panose="02000000000000000000" pitchFamily="2" charset="0"/>
              <a:cs typeface="Segoe UI" panose="020B0502040204020203" pitchFamily="34" charset="0"/>
            </a:endParaRPr>
          </a:p>
        </p:txBody>
      </p:sp>
      <p:sp>
        <p:nvSpPr>
          <p:cNvPr id="3" name="TextBox 2">
            <a:extLst>
              <a:ext uri="{FF2B5EF4-FFF2-40B4-BE49-F238E27FC236}">
                <a16:creationId xmlns:a16="http://schemas.microsoft.com/office/drawing/2014/main" id="{6BB98D52-5EA0-3A66-F6F2-B0E80C0EB480}"/>
              </a:ext>
            </a:extLst>
          </p:cNvPr>
          <p:cNvSpPr txBox="1"/>
          <p:nvPr userDrawn="1"/>
        </p:nvSpPr>
        <p:spPr>
          <a:xfrm>
            <a:off x="685800" y="452437"/>
            <a:ext cx="7194550"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Preloaded text styles</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2" name="Graphic 1">
            <a:extLst>
              <a:ext uri="{FF2B5EF4-FFF2-40B4-BE49-F238E27FC236}">
                <a16:creationId xmlns:a16="http://schemas.microsoft.com/office/drawing/2014/main" id="{93965D5B-ECDD-AC7D-C9F7-347811B2F6D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599010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structions_gri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5" name="Content Placeholder 4">
            <a:extLst>
              <a:ext uri="{FF2B5EF4-FFF2-40B4-BE49-F238E27FC236}">
                <a16:creationId xmlns:a16="http://schemas.microsoft.com/office/drawing/2014/main" id="{5B88617C-A6DC-A209-5348-963C05B1CA59}"/>
              </a:ext>
            </a:extLst>
          </p:cNvPr>
          <p:cNvSpPr txBox="1">
            <a:spLocks/>
          </p:cNvSpPr>
          <p:nvPr userDrawn="1"/>
        </p:nvSpPr>
        <p:spPr>
          <a:xfrm>
            <a:off x="8093076" y="1628775"/>
            <a:ext cx="3416300" cy="4214813"/>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Grid system</a:t>
            </a:r>
            <a:endParaRPr lang="en-US" sz="1200">
              <a:ea typeface="Corbel" charset="0"/>
              <a:cs typeface="Corbel" charset="0"/>
            </a:endParaRPr>
          </a:p>
          <a:p>
            <a:r>
              <a:rPr lang="en-US" sz="1200">
                <a:ea typeface="Corbel" charset="0"/>
                <a:cs typeface="Corbel" charset="0"/>
              </a:rPr>
              <a:t>A three column grid system is established for </a:t>
            </a:r>
            <a:br>
              <a:rPr lang="en-US" sz="1200">
                <a:ea typeface="Corbel" charset="0"/>
                <a:cs typeface="Corbel" charset="0"/>
              </a:rPr>
            </a:br>
            <a:r>
              <a:rPr lang="en-US" sz="1200">
                <a:ea typeface="Corbel" charset="0"/>
                <a:cs typeface="Corbel" charset="0"/>
              </a:rPr>
              <a:t>your use. When adding your own text boxes </a:t>
            </a:r>
            <a:br>
              <a:rPr lang="en-US" sz="1200">
                <a:ea typeface="Corbel" charset="0"/>
                <a:cs typeface="Corbel" charset="0"/>
              </a:rPr>
            </a:br>
            <a:r>
              <a:rPr lang="en-US" sz="1200">
                <a:ea typeface="Corbel" charset="0"/>
                <a:cs typeface="Corbel" charset="0"/>
              </a:rPr>
              <a:t>or imagery be sure to build to the grid and </a:t>
            </a:r>
            <a:br>
              <a:rPr lang="en-US" sz="1200">
                <a:ea typeface="Corbel" charset="0"/>
                <a:cs typeface="Corbel" charset="0"/>
              </a:rPr>
            </a:br>
            <a:r>
              <a:rPr lang="en-US" sz="1200">
                <a:ea typeface="Corbel" charset="0"/>
                <a:cs typeface="Corbel" charset="0"/>
              </a:rPr>
              <a:t>align your elements accordingly. You can </a:t>
            </a:r>
            <a:br>
              <a:rPr lang="en-US" sz="1200">
                <a:ea typeface="Corbel" charset="0"/>
                <a:cs typeface="Corbel" charset="0"/>
              </a:rPr>
            </a:br>
            <a:r>
              <a:rPr lang="en-US" sz="1200">
                <a:ea typeface="Corbel" charset="0"/>
                <a:cs typeface="Corbel" charset="0"/>
              </a:rPr>
              <a:t>view guides in a PPT document by following </a:t>
            </a:r>
            <a:br>
              <a:rPr lang="en-US" sz="1200">
                <a:ea typeface="Corbel" charset="0"/>
                <a:cs typeface="Corbel" charset="0"/>
              </a:rPr>
            </a:br>
            <a:r>
              <a:rPr lang="en-US" sz="1200">
                <a:ea typeface="Corbel" charset="0"/>
                <a:cs typeface="Corbel" charset="0"/>
              </a:rPr>
              <a:t>the steps below:</a:t>
            </a:r>
          </a:p>
          <a:p>
            <a:pPr marL="228600" indent="-228600">
              <a:buFont typeface="+mj-lt"/>
              <a:buAutoNum type="arabicPeriod"/>
            </a:pPr>
            <a:r>
              <a:rPr lang="en-US" sz="1200">
                <a:ea typeface="Corbel" charset="0"/>
                <a:cs typeface="Corbel" charset="0"/>
              </a:rPr>
              <a:t>At the top of the screen, go to the PowerPoint “View” tab.</a:t>
            </a:r>
          </a:p>
          <a:p>
            <a:pPr marL="228600" indent="-228600">
              <a:buFont typeface="+mj-lt"/>
              <a:buAutoNum type="arabicPeriod"/>
            </a:pPr>
            <a:r>
              <a:rPr lang="en-US" sz="1200">
                <a:ea typeface="Corbel" charset="0"/>
                <a:cs typeface="Corbel" charset="0"/>
              </a:rPr>
              <a:t>Check the box for “Guides” to turn guides </a:t>
            </a:r>
            <a:br>
              <a:rPr lang="en-US" sz="1200">
                <a:ea typeface="Corbel" charset="0"/>
                <a:cs typeface="Corbel" charset="0"/>
              </a:rPr>
            </a:br>
            <a:r>
              <a:rPr lang="en-US" sz="1200">
                <a:ea typeface="Corbel" charset="0"/>
                <a:cs typeface="Corbel" charset="0"/>
              </a:rPr>
              <a:t>on and off.</a:t>
            </a:r>
          </a:p>
          <a:p>
            <a:pPr marL="228600" indent="-228600">
              <a:buFont typeface="+mj-lt"/>
              <a:buAutoNum type="arabicPeriod"/>
            </a:pPr>
            <a:r>
              <a:rPr lang="en-US" sz="1200">
                <a:ea typeface="Corbel" charset="0"/>
                <a:cs typeface="Corbel" charset="0"/>
              </a:rPr>
              <a:t>Delete this Instructions page when content </a:t>
            </a:r>
            <a:br>
              <a:rPr lang="en-US" sz="1200">
                <a:ea typeface="Corbel" charset="0"/>
                <a:cs typeface="Corbel" charset="0"/>
              </a:rPr>
            </a:br>
            <a:r>
              <a:rPr lang="en-US" sz="1200">
                <a:ea typeface="Corbel" charset="0"/>
                <a:cs typeface="Corbel" charset="0"/>
              </a:rPr>
              <a:t>layout is complete.</a:t>
            </a:r>
          </a:p>
          <a:p>
            <a:endParaRPr lang="en-US" sz="1200"/>
          </a:p>
        </p:txBody>
      </p:sp>
      <p:pic>
        <p:nvPicPr>
          <p:cNvPr id="9" name="Picture 8">
            <a:extLst>
              <a:ext uri="{FF2B5EF4-FFF2-40B4-BE49-F238E27FC236}">
                <a16:creationId xmlns:a16="http://schemas.microsoft.com/office/drawing/2014/main" id="{2233A361-0256-75AE-472E-02B0991EE3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0448" y="1628776"/>
            <a:ext cx="7120052" cy="3992234"/>
          </a:xfrm>
          <a:prstGeom prst="rect">
            <a:avLst/>
          </a:prstGeom>
          <a:solidFill>
            <a:schemeClr val="bg2"/>
          </a:solidFill>
          <a:ln>
            <a:solidFill>
              <a:schemeClr val="tx2"/>
            </a:solidFill>
          </a:ln>
        </p:spPr>
      </p:pic>
      <p:sp>
        <p:nvSpPr>
          <p:cNvPr id="3" name="TextBox 2">
            <a:extLst>
              <a:ext uri="{FF2B5EF4-FFF2-40B4-BE49-F238E27FC236}">
                <a16:creationId xmlns:a16="http://schemas.microsoft.com/office/drawing/2014/main" id="{A46774C3-2257-1E56-7C8D-5F6616EC777A}"/>
              </a:ext>
            </a:extLst>
          </p:cNvPr>
          <p:cNvSpPr txBox="1"/>
          <p:nvPr userDrawn="1"/>
        </p:nvSpPr>
        <p:spPr>
          <a:xfrm>
            <a:off x="685800" y="452437"/>
            <a:ext cx="7194550"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Grid system</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2" name="Graphic 1">
            <a:extLst>
              <a:ext uri="{FF2B5EF4-FFF2-40B4-BE49-F238E27FC236}">
                <a16:creationId xmlns:a16="http://schemas.microsoft.com/office/drawing/2014/main" id="{F5A5FDBB-1CE6-8B1E-42AD-860BC1C9BD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565432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structions_conversions1">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9" name="Content Placeholder 4">
            <a:extLst>
              <a:ext uri="{FF2B5EF4-FFF2-40B4-BE49-F238E27FC236}">
                <a16:creationId xmlns:a16="http://schemas.microsoft.com/office/drawing/2014/main" id="{CBCBF489-7E2D-6D25-7B39-02E95845DC71}"/>
              </a:ext>
            </a:extLst>
          </p:cNvPr>
          <p:cNvSpPr txBox="1">
            <a:spLocks/>
          </p:cNvSpPr>
          <p:nvPr userDrawn="1"/>
        </p:nvSpPr>
        <p:spPr>
          <a:xfrm>
            <a:off x="685800" y="4813782"/>
            <a:ext cx="4719084"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the elements from one PPT presentation to the other. Select your text in the presentation.</a:t>
            </a:r>
          </a:p>
        </p:txBody>
      </p:sp>
      <p:sp>
        <p:nvSpPr>
          <p:cNvPr id="14" name="Content Placeholder 4">
            <a:extLst>
              <a:ext uri="{FF2B5EF4-FFF2-40B4-BE49-F238E27FC236}">
                <a16:creationId xmlns:a16="http://schemas.microsoft.com/office/drawing/2014/main" id="{4C222568-5C4F-12EB-5986-13321EC8A781}"/>
              </a:ext>
            </a:extLst>
          </p:cNvPr>
          <p:cNvSpPr txBox="1">
            <a:spLocks/>
          </p:cNvSpPr>
          <p:nvPr userDrawn="1"/>
        </p:nvSpPr>
        <p:spPr>
          <a:xfrm>
            <a:off x="5829361" y="4813782"/>
            <a:ext cx="2757088"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and click on the format tab.</a:t>
            </a:r>
          </a:p>
        </p:txBody>
      </p:sp>
      <p:grpSp>
        <p:nvGrpSpPr>
          <p:cNvPr id="2" name="Group 1">
            <a:extLst>
              <a:ext uri="{FF2B5EF4-FFF2-40B4-BE49-F238E27FC236}">
                <a16:creationId xmlns:a16="http://schemas.microsoft.com/office/drawing/2014/main" id="{E9A18F11-9790-3618-788C-6925DA341947}"/>
              </a:ext>
            </a:extLst>
          </p:cNvPr>
          <p:cNvGrpSpPr/>
          <p:nvPr userDrawn="1"/>
        </p:nvGrpSpPr>
        <p:grpSpPr>
          <a:xfrm>
            <a:off x="685799" y="1628775"/>
            <a:ext cx="10823576" cy="3042555"/>
            <a:chOff x="466725" y="1532940"/>
            <a:chExt cx="11246972" cy="3161574"/>
          </a:xfrm>
        </p:grpSpPr>
        <p:pic>
          <p:nvPicPr>
            <p:cNvPr id="5" name="Picture 4">
              <a:extLst>
                <a:ext uri="{FF2B5EF4-FFF2-40B4-BE49-F238E27FC236}">
                  <a16:creationId xmlns:a16="http://schemas.microsoft.com/office/drawing/2014/main" id="{46E3DAB7-8849-ABC9-955F-4959926954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 r="49016"/>
            <a:stretch/>
          </p:blipFill>
          <p:spPr>
            <a:xfrm>
              <a:off x="8956608" y="1541463"/>
              <a:ext cx="2757089" cy="3042454"/>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BA2BD4B2-B221-CF2B-8AF6-4845A3EBCA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6725" y="1532940"/>
              <a:ext cx="4938157" cy="3050977"/>
            </a:xfrm>
            <a:prstGeom prst="rect">
              <a:avLst/>
            </a:prstGeom>
            <a:solidFill>
              <a:schemeClr val="bg2"/>
            </a:solidFill>
            <a:ln>
              <a:solidFill>
                <a:schemeClr val="tx2"/>
              </a:solidFill>
            </a:ln>
          </p:spPr>
        </p:pic>
        <p:pic>
          <p:nvPicPr>
            <p:cNvPr id="13" name="Picture 12">
              <a:extLst>
                <a:ext uri="{FF2B5EF4-FFF2-40B4-BE49-F238E27FC236}">
                  <a16:creationId xmlns:a16="http://schemas.microsoft.com/office/drawing/2014/main" id="{3ADDF7FE-7DAF-362C-7813-E1AA2BA2C7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49166"/>
            <a:stretch/>
          </p:blipFill>
          <p:spPr>
            <a:xfrm>
              <a:off x="5829360" y="1541463"/>
              <a:ext cx="2757089" cy="3042454"/>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0D9E333D-2074-2D00-423C-50051377CECA}"/>
                </a:ext>
              </a:extLst>
            </p:cNvPr>
            <p:cNvSpPr/>
            <p:nvPr userDrawn="1"/>
          </p:nvSpPr>
          <p:spPr bwMode="auto">
            <a:xfrm>
              <a:off x="5968527" y="3696665"/>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6" name="Picture 15">
              <a:extLst>
                <a:ext uri="{FF2B5EF4-FFF2-40B4-BE49-F238E27FC236}">
                  <a16:creationId xmlns:a16="http://schemas.microsoft.com/office/drawing/2014/main" id="{0566D780-A404-7661-8699-F82DD1E5BF2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20926" y="3875227"/>
              <a:ext cx="544115" cy="544115"/>
            </a:xfrm>
            <a:prstGeom prst="rect">
              <a:avLst/>
            </a:prstGeom>
          </p:spPr>
        </p:pic>
        <p:pic>
          <p:nvPicPr>
            <p:cNvPr id="17" name="Picture 16">
              <a:extLst>
                <a:ext uri="{FF2B5EF4-FFF2-40B4-BE49-F238E27FC236}">
                  <a16:creationId xmlns:a16="http://schemas.microsoft.com/office/drawing/2014/main" id="{ED12C522-B0A9-5478-B501-7D2B525C179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3040" y="4202402"/>
              <a:ext cx="492112" cy="492112"/>
            </a:xfrm>
            <a:prstGeom prst="rect">
              <a:avLst/>
            </a:prstGeom>
          </p:spPr>
        </p:pic>
      </p:grpSp>
      <p:sp>
        <p:nvSpPr>
          <p:cNvPr id="18" name="Content Placeholder 4">
            <a:extLst>
              <a:ext uri="{FF2B5EF4-FFF2-40B4-BE49-F238E27FC236}">
                <a16:creationId xmlns:a16="http://schemas.microsoft.com/office/drawing/2014/main" id="{30629A2F-FEE1-9B5D-E9C9-730451852D64}"/>
              </a:ext>
            </a:extLst>
          </p:cNvPr>
          <p:cNvSpPr txBox="1">
            <a:spLocks/>
          </p:cNvSpPr>
          <p:nvPr userDrawn="1"/>
        </p:nvSpPr>
        <p:spPr>
          <a:xfrm>
            <a:off x="8875313" y="4813782"/>
            <a:ext cx="2630887"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3" name="TextBox 2">
            <a:extLst>
              <a:ext uri="{FF2B5EF4-FFF2-40B4-BE49-F238E27FC236}">
                <a16:creationId xmlns:a16="http://schemas.microsoft.com/office/drawing/2014/main" id="{52B628B6-ADD4-26FB-CDB2-7A7F63337D75}"/>
              </a:ext>
            </a:extLst>
          </p:cNvPr>
          <p:cNvSpPr txBox="1"/>
          <p:nvPr userDrawn="1"/>
        </p:nvSpPr>
        <p:spPr>
          <a:xfrm>
            <a:off x="685799" y="452437"/>
            <a:ext cx="11044237"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Conversions to new template</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6" name="Graphic 5">
            <a:extLst>
              <a:ext uri="{FF2B5EF4-FFF2-40B4-BE49-F238E27FC236}">
                <a16:creationId xmlns:a16="http://schemas.microsoft.com/office/drawing/2014/main" id="{764B8C5D-24EE-A50A-03B2-548C5555170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474833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tructions_conversions2">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5" name="Content Placeholder 4">
            <a:extLst>
              <a:ext uri="{FF2B5EF4-FFF2-40B4-BE49-F238E27FC236}">
                <a16:creationId xmlns:a16="http://schemas.microsoft.com/office/drawing/2014/main" id="{E4AE82DA-2BE4-D5AD-089A-86C4E42795A2}"/>
              </a:ext>
            </a:extLst>
          </p:cNvPr>
          <p:cNvSpPr txBox="1">
            <a:spLocks/>
          </p:cNvSpPr>
          <p:nvPr userDrawn="1"/>
        </p:nvSpPr>
        <p:spPr>
          <a:xfrm>
            <a:off x="685800" y="4708495"/>
            <a:ext cx="5264150"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sp>
        <p:nvSpPr>
          <p:cNvPr id="12" name="Content Placeholder 4">
            <a:extLst>
              <a:ext uri="{FF2B5EF4-FFF2-40B4-BE49-F238E27FC236}">
                <a16:creationId xmlns:a16="http://schemas.microsoft.com/office/drawing/2014/main" id="{358D599D-CBB3-BD18-3F2F-4F1A8CD7A7FB}"/>
              </a:ext>
            </a:extLst>
          </p:cNvPr>
          <p:cNvSpPr txBox="1">
            <a:spLocks/>
          </p:cNvSpPr>
          <p:nvPr userDrawn="1"/>
        </p:nvSpPr>
        <p:spPr>
          <a:xfrm>
            <a:off x="6271258" y="4708495"/>
            <a:ext cx="5238117"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grpSp>
        <p:nvGrpSpPr>
          <p:cNvPr id="2" name="Group 1">
            <a:extLst>
              <a:ext uri="{FF2B5EF4-FFF2-40B4-BE49-F238E27FC236}">
                <a16:creationId xmlns:a16="http://schemas.microsoft.com/office/drawing/2014/main" id="{035DB192-A965-5FA8-ABBF-1085CAC66CA2}"/>
              </a:ext>
            </a:extLst>
          </p:cNvPr>
          <p:cNvGrpSpPr/>
          <p:nvPr userDrawn="1"/>
        </p:nvGrpSpPr>
        <p:grpSpPr>
          <a:xfrm>
            <a:off x="685800" y="1655655"/>
            <a:ext cx="10823575" cy="2948610"/>
            <a:chOff x="479425" y="1544900"/>
            <a:chExt cx="11230127" cy="3059365"/>
          </a:xfrm>
        </p:grpSpPr>
        <p:pic>
          <p:nvPicPr>
            <p:cNvPr id="9" name="Picture 8">
              <a:extLst>
                <a:ext uri="{FF2B5EF4-FFF2-40B4-BE49-F238E27FC236}">
                  <a16:creationId xmlns:a16="http://schemas.microsoft.com/office/drawing/2014/main" id="{316A88E7-585B-30B8-9248-54809F2347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9425" y="1547143"/>
              <a:ext cx="5438614" cy="3056231"/>
            </a:xfrm>
            <a:prstGeom prst="rect">
              <a:avLst/>
            </a:prstGeom>
            <a:solidFill>
              <a:schemeClr val="bg2"/>
            </a:solidFill>
            <a:ln>
              <a:solidFill>
                <a:schemeClr val="tx2"/>
              </a:solidFill>
            </a:ln>
          </p:spPr>
        </p:pic>
        <p:pic>
          <p:nvPicPr>
            <p:cNvPr id="13" name="Picture 12">
              <a:extLst>
                <a:ext uri="{FF2B5EF4-FFF2-40B4-BE49-F238E27FC236}">
                  <a16:creationId xmlns:a16="http://schemas.microsoft.com/office/drawing/2014/main" id="{0C329D73-5FEE-211C-9A0F-A2F790B305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0759" y="2350438"/>
              <a:ext cx="594042" cy="594042"/>
            </a:xfrm>
            <a:prstGeom prst="rect">
              <a:avLst/>
            </a:prstGeom>
          </p:spPr>
        </p:pic>
        <p:pic>
          <p:nvPicPr>
            <p:cNvPr id="14" name="Picture 13">
              <a:extLst>
                <a:ext uri="{FF2B5EF4-FFF2-40B4-BE49-F238E27FC236}">
                  <a16:creationId xmlns:a16="http://schemas.microsoft.com/office/drawing/2014/main" id="{0641924A-1AA7-A244-AF0C-B1E9D258066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279830" y="1544900"/>
              <a:ext cx="5429722" cy="3059365"/>
            </a:xfrm>
            <a:prstGeom prst="rect">
              <a:avLst/>
            </a:prstGeom>
            <a:solidFill>
              <a:schemeClr val="bg2"/>
            </a:solidFill>
            <a:ln>
              <a:solidFill>
                <a:schemeClr val="tx2"/>
              </a:solidFill>
            </a:ln>
          </p:spPr>
        </p:pic>
      </p:grpSp>
      <p:sp>
        <p:nvSpPr>
          <p:cNvPr id="3" name="TextBox 2">
            <a:extLst>
              <a:ext uri="{FF2B5EF4-FFF2-40B4-BE49-F238E27FC236}">
                <a16:creationId xmlns:a16="http://schemas.microsoft.com/office/drawing/2014/main" id="{D7EDC146-FC50-2D41-072C-DCF23A1D2138}"/>
              </a:ext>
            </a:extLst>
          </p:cNvPr>
          <p:cNvSpPr txBox="1"/>
          <p:nvPr userDrawn="1"/>
        </p:nvSpPr>
        <p:spPr>
          <a:xfrm>
            <a:off x="685799" y="452437"/>
            <a:ext cx="11044237"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Conversions to new template</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6" name="Graphic 5">
            <a:extLst>
              <a:ext uri="{FF2B5EF4-FFF2-40B4-BE49-F238E27FC236}">
                <a16:creationId xmlns:a16="http://schemas.microsoft.com/office/drawing/2014/main" id="{E5044315-21D3-26DC-6CDC-3A8D2B610A1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693160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structions_misuse">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5" name="Content Placeholder 4">
            <a:extLst>
              <a:ext uri="{FF2B5EF4-FFF2-40B4-BE49-F238E27FC236}">
                <a16:creationId xmlns:a16="http://schemas.microsoft.com/office/drawing/2014/main" id="{258595EC-B1AF-4416-EA39-58C03E46414D}"/>
              </a:ext>
            </a:extLst>
          </p:cNvPr>
          <p:cNvSpPr txBox="1">
            <a:spLocks/>
          </p:cNvSpPr>
          <p:nvPr userDrawn="1"/>
        </p:nvSpPr>
        <p:spPr>
          <a:xfrm>
            <a:off x="711692" y="5046885"/>
            <a:ext cx="5217622"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a:t>
            </a:r>
            <a:r>
              <a:rPr lang="en-US" sz="1200">
                <a:ea typeface="Verdana" panose="020B0604030504040204" pitchFamily="34" charset="0"/>
                <a:cs typeface="Verdana" panose="020B0604030504040204" pitchFamily="34" charset="0"/>
              </a:rPr>
              <a:t>copy entire slides from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a previous PPT and paste them into this template.</a:t>
            </a:r>
          </a:p>
        </p:txBody>
      </p:sp>
      <p:sp>
        <p:nvSpPr>
          <p:cNvPr id="9" name="Content Placeholder 4">
            <a:extLst>
              <a:ext uri="{FF2B5EF4-FFF2-40B4-BE49-F238E27FC236}">
                <a16:creationId xmlns:a16="http://schemas.microsoft.com/office/drawing/2014/main" id="{5A4AC42D-6E09-D4B6-4AE8-E3F188DF5E48}"/>
              </a:ext>
            </a:extLst>
          </p:cNvPr>
          <p:cNvSpPr txBox="1">
            <a:spLocks/>
          </p:cNvSpPr>
          <p:nvPr userDrawn="1"/>
        </p:nvSpPr>
        <p:spPr>
          <a:xfrm>
            <a:off x="6262686" y="5046885"/>
            <a:ext cx="5246689"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err="1">
                <a:ea typeface="Verdana" panose="020B0604030504040204" pitchFamily="34" charset="0"/>
                <a:cs typeface="Verdana" panose="020B0604030504040204" pitchFamily="34" charset="0"/>
              </a:rPr>
              <a:t>Powerpoint</a:t>
            </a:r>
            <a:r>
              <a:rPr lang="en-US" sz="1200">
                <a:ea typeface="Verdana" panose="020B0604030504040204" pitchFamily="34" charset="0"/>
                <a:cs typeface="Verdana" panose="020B0604030504040204" pitchFamily="34" charset="0"/>
              </a:rPr>
              <a:t> can not translate the data correctly and will assign incorrect colors and random fonts to your content. It will also import incorrect master slides from the previous presentation (shown above). </a:t>
            </a:r>
          </a:p>
        </p:txBody>
      </p:sp>
      <p:grpSp>
        <p:nvGrpSpPr>
          <p:cNvPr id="2" name="Group 1">
            <a:extLst>
              <a:ext uri="{FF2B5EF4-FFF2-40B4-BE49-F238E27FC236}">
                <a16:creationId xmlns:a16="http://schemas.microsoft.com/office/drawing/2014/main" id="{34C959D2-1A09-8B63-2A18-27BA6BA9C92C}"/>
              </a:ext>
            </a:extLst>
          </p:cNvPr>
          <p:cNvGrpSpPr/>
          <p:nvPr userDrawn="1"/>
        </p:nvGrpSpPr>
        <p:grpSpPr>
          <a:xfrm>
            <a:off x="685801" y="1664997"/>
            <a:ext cx="10823574" cy="3276284"/>
            <a:chOff x="466725" y="1541463"/>
            <a:chExt cx="11231684" cy="3399818"/>
          </a:xfrm>
        </p:grpSpPr>
        <p:grpSp>
          <p:nvGrpSpPr>
            <p:cNvPr id="12" name="Group 11">
              <a:extLst>
                <a:ext uri="{FF2B5EF4-FFF2-40B4-BE49-F238E27FC236}">
                  <a16:creationId xmlns:a16="http://schemas.microsoft.com/office/drawing/2014/main" id="{A3C37C4D-4229-5660-56FC-828624A3D028}"/>
                </a:ext>
              </a:extLst>
            </p:cNvPr>
            <p:cNvGrpSpPr/>
            <p:nvPr userDrawn="1"/>
          </p:nvGrpSpPr>
          <p:grpSpPr>
            <a:xfrm>
              <a:off x="6258703" y="1541463"/>
              <a:ext cx="5439706" cy="3399818"/>
              <a:chOff x="6259038" y="1585491"/>
              <a:chExt cx="4979943" cy="3112467"/>
            </a:xfrm>
          </p:grpSpPr>
          <p:pic>
            <p:nvPicPr>
              <p:cNvPr id="13" name="Picture 12">
                <a:extLst>
                  <a:ext uri="{FF2B5EF4-FFF2-40B4-BE49-F238E27FC236}">
                    <a16:creationId xmlns:a16="http://schemas.microsoft.com/office/drawing/2014/main" id="{CB23633A-771F-E700-BB83-571E597AAC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27" r="8957"/>
              <a:stretch/>
            </p:blipFill>
            <p:spPr>
              <a:xfrm>
                <a:off x="6259038" y="1585491"/>
                <a:ext cx="4979943" cy="3112467"/>
              </a:xfrm>
              <a:prstGeom prst="rect">
                <a:avLst/>
              </a:prstGeom>
              <a:solidFill>
                <a:schemeClr val="bg2"/>
              </a:solidFill>
              <a:ln>
                <a:solidFill>
                  <a:schemeClr val="tx2"/>
                </a:solidFill>
              </a:ln>
            </p:spPr>
          </p:pic>
          <p:sp>
            <p:nvSpPr>
              <p:cNvPr id="14" name="Oval 13">
                <a:extLst>
                  <a:ext uri="{FF2B5EF4-FFF2-40B4-BE49-F238E27FC236}">
                    <a16:creationId xmlns:a16="http://schemas.microsoft.com/office/drawing/2014/main" id="{ECC198DE-98DE-042A-1BA3-8BB5D7ED5A22}"/>
                  </a:ext>
                </a:extLst>
              </p:cNvPr>
              <p:cNvSpPr/>
              <p:nvPr userDrawn="1"/>
            </p:nvSpPr>
            <p:spPr bwMode="auto">
              <a:xfrm>
                <a:off x="6732427" y="3262337"/>
                <a:ext cx="732475" cy="546306"/>
              </a:xfrm>
              <a:prstGeom prst="ellipse">
                <a:avLst/>
              </a:prstGeom>
              <a:noFill/>
              <a:ln w="38100" cap="flat">
                <a:solidFill>
                  <a:srgbClr val="C00000"/>
                </a:solidFill>
                <a:bevel/>
                <a:headEnd/>
                <a:tailEnd/>
              </a:ln>
              <a:effectLst/>
            </p:spPr>
            <p:txBody>
              <a:bodyPr wrap="none" rtlCol="0" anchor="ctr"/>
              <a:lstStyle/>
              <a:p>
                <a:pPr algn="ctr"/>
                <a:endParaRPr lang="en-US"/>
              </a:p>
            </p:txBody>
          </p:sp>
        </p:grpSp>
        <p:grpSp>
          <p:nvGrpSpPr>
            <p:cNvPr id="15" name="Group 14">
              <a:extLst>
                <a:ext uri="{FF2B5EF4-FFF2-40B4-BE49-F238E27FC236}">
                  <a16:creationId xmlns:a16="http://schemas.microsoft.com/office/drawing/2014/main" id="{78246C36-5857-4BDE-A5EB-8A93F3CFCAF5}"/>
                </a:ext>
              </a:extLst>
            </p:cNvPr>
            <p:cNvGrpSpPr/>
            <p:nvPr userDrawn="1"/>
          </p:nvGrpSpPr>
          <p:grpSpPr>
            <a:xfrm>
              <a:off x="466725" y="1541463"/>
              <a:ext cx="5466575" cy="3399818"/>
              <a:chOff x="466726" y="1585491"/>
              <a:chExt cx="5030110" cy="3128368"/>
            </a:xfrm>
          </p:grpSpPr>
          <p:pic>
            <p:nvPicPr>
              <p:cNvPr id="16" name="Picture 15">
                <a:extLst>
                  <a:ext uri="{FF2B5EF4-FFF2-40B4-BE49-F238E27FC236}">
                    <a16:creationId xmlns:a16="http://schemas.microsoft.com/office/drawing/2014/main" id="{D3429005-D6B0-F5AF-478B-94973AC338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1448" y="1585491"/>
                <a:ext cx="5005388" cy="3128368"/>
              </a:xfrm>
              <a:prstGeom prst="rect">
                <a:avLst/>
              </a:prstGeom>
              <a:solidFill>
                <a:schemeClr val="bg2"/>
              </a:solidFill>
              <a:ln>
                <a:solidFill>
                  <a:schemeClr val="tx2"/>
                </a:solidFill>
              </a:ln>
            </p:spPr>
          </p:pic>
          <p:sp>
            <p:nvSpPr>
              <p:cNvPr id="17" name="Oval 16">
                <a:extLst>
                  <a:ext uri="{FF2B5EF4-FFF2-40B4-BE49-F238E27FC236}">
                    <a16:creationId xmlns:a16="http://schemas.microsoft.com/office/drawing/2014/main" id="{CFFBEF9F-4C51-1DCC-5691-F643E59C4EC2}"/>
                  </a:ext>
                </a:extLst>
              </p:cNvPr>
              <p:cNvSpPr/>
              <p:nvPr userDrawn="1"/>
            </p:nvSpPr>
            <p:spPr bwMode="auto">
              <a:xfrm>
                <a:off x="466726" y="2113645"/>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8" name="Picture 17">
                <a:extLst>
                  <a:ext uri="{FF2B5EF4-FFF2-40B4-BE49-F238E27FC236}">
                    <a16:creationId xmlns:a16="http://schemas.microsoft.com/office/drawing/2014/main" id="{5E0094CE-D1DE-C44A-BD86-9E0F4A4F20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896" y="2597609"/>
                <a:ext cx="544115" cy="544115"/>
              </a:xfrm>
              <a:prstGeom prst="rect">
                <a:avLst/>
              </a:prstGeom>
            </p:spPr>
          </p:pic>
        </p:grpSp>
      </p:grpSp>
      <p:sp>
        <p:nvSpPr>
          <p:cNvPr id="3" name="TextBox 2">
            <a:extLst>
              <a:ext uri="{FF2B5EF4-FFF2-40B4-BE49-F238E27FC236}">
                <a16:creationId xmlns:a16="http://schemas.microsoft.com/office/drawing/2014/main" id="{9DE2B2EB-ADA4-6FEC-3CAE-00C8F273618B}"/>
              </a:ext>
            </a:extLst>
          </p:cNvPr>
          <p:cNvSpPr txBox="1"/>
          <p:nvPr userDrawn="1"/>
        </p:nvSpPr>
        <p:spPr>
          <a:xfrm>
            <a:off x="685801" y="452437"/>
            <a:ext cx="7194549"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Conversion misuse</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6" name="Graphic 5">
            <a:extLst>
              <a:ext uri="{FF2B5EF4-FFF2-40B4-BE49-F238E27FC236}">
                <a16:creationId xmlns:a16="http://schemas.microsoft.com/office/drawing/2014/main" id="{CAF6BD6D-2B64-FEB3-5DBF-7B3A634964F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12480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7279E4-46F6-274F-166B-DF31912693A7}"/>
              </a:ext>
            </a:extLst>
          </p:cNvPr>
          <p:cNvSpPr/>
          <p:nvPr userDrawn="1"/>
        </p:nvSpPr>
        <p:spPr bwMode="auto">
          <a:xfrm>
            <a:off x="2" y="6169024"/>
            <a:ext cx="3183870" cy="688976"/>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8" name="Triangle 7">
            <a:extLst>
              <a:ext uri="{FF2B5EF4-FFF2-40B4-BE49-F238E27FC236}">
                <a16:creationId xmlns:a16="http://schemas.microsoft.com/office/drawing/2014/main" id="{983625E3-7618-78AB-A38D-758E62430CC6}"/>
              </a:ext>
            </a:extLst>
          </p:cNvPr>
          <p:cNvSpPr/>
          <p:nvPr userDrawn="1"/>
        </p:nvSpPr>
        <p:spPr bwMode="auto">
          <a:xfrm rot="5400000">
            <a:off x="3185668" y="6167232"/>
            <a:ext cx="688976" cy="69256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C5B5C893-8A1B-A61D-DD6C-BCD48C2D1BC3}"/>
              </a:ext>
            </a:extLst>
          </p:cNvPr>
          <p:cNvSpPr/>
          <p:nvPr userDrawn="1"/>
        </p:nvSpPr>
        <p:spPr bwMode="auto">
          <a:xfrm>
            <a:off x="3183873" y="0"/>
            <a:ext cx="9008127" cy="6169027"/>
          </a:xfrm>
          <a:prstGeom prst="rect">
            <a:avLst/>
          </a:prstGeom>
          <a:solidFill>
            <a:srgbClr val="EBEEED"/>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useBgFill="1">
        <p:nvSpPr>
          <p:cNvPr id="4" name="Title 3">
            <a:extLst>
              <a:ext uri="{FF2B5EF4-FFF2-40B4-BE49-F238E27FC236}">
                <a16:creationId xmlns:a16="http://schemas.microsoft.com/office/drawing/2014/main" id="{6BEE8588-CCD6-C848-AF0C-7182A05F5022}"/>
              </a:ext>
            </a:extLst>
          </p:cNvPr>
          <p:cNvSpPr>
            <a:spLocks noGrp="1"/>
          </p:cNvSpPr>
          <p:nvPr>
            <p:ph type="title" hasCustomPrompt="1"/>
          </p:nvPr>
        </p:nvSpPr>
        <p:spPr>
          <a:xfrm>
            <a:off x="685799" y="682625"/>
            <a:ext cx="2498073" cy="5486402"/>
          </a:xfrm>
        </p:spPr>
        <p:txBody>
          <a:bodyPr tIns="365760" rIns="0" anchor="t" anchorCtr="0"/>
          <a:lstStyle>
            <a:lvl1pPr>
              <a:defRPr sz="3200" b="0" i="0">
                <a:solidFill>
                  <a:schemeClr val="tx2"/>
                </a:solidFill>
              </a:defRPr>
            </a:lvl1pPr>
          </a:lstStyle>
          <a:p>
            <a:r>
              <a:rPr lang="en-US"/>
              <a:t>Agenda Title</a:t>
            </a:r>
          </a:p>
        </p:txBody>
      </p:sp>
      <p:sp>
        <p:nvSpPr>
          <p:cNvPr id="9" name="Slide Number Placeholder 8">
            <a:extLst>
              <a:ext uri="{FF2B5EF4-FFF2-40B4-BE49-F238E27FC236}">
                <a16:creationId xmlns:a16="http://schemas.microsoft.com/office/drawing/2014/main" id="{25D4A6B7-AE00-5043-8502-D05D7B6F454D}"/>
              </a:ext>
            </a:extLst>
          </p:cNvPr>
          <p:cNvSpPr>
            <a:spLocks noGrp="1"/>
          </p:cNvSpPr>
          <p:nvPr>
            <p:ph type="sldNum" sz="quarter" idx="20"/>
          </p:nvPr>
        </p:nvSpPr>
        <p:spPr/>
        <p:txBody>
          <a:bodyPr/>
          <a:lstStyle>
            <a:lvl1pPr>
              <a:defRPr b="0" i="0"/>
            </a:lvl1pPr>
          </a:lstStyle>
          <a:p>
            <a:fld id="{63DCA5C9-2E11-4C67-86EB-AE1DE127DC64}" type="slidenum">
              <a:rPr lang="en-US" smtClean="0"/>
              <a:pPr/>
              <a:t>‹#›</a:t>
            </a:fld>
            <a:endParaRPr lang="en-US"/>
          </a:p>
        </p:txBody>
      </p:sp>
      <p:sp>
        <p:nvSpPr>
          <p:cNvPr id="3" name="Text Placeholder 2">
            <a:extLst>
              <a:ext uri="{FF2B5EF4-FFF2-40B4-BE49-F238E27FC236}">
                <a16:creationId xmlns:a16="http://schemas.microsoft.com/office/drawing/2014/main" id="{4ADC2B88-E87A-F795-F884-07C69E89FC42}"/>
              </a:ext>
            </a:extLst>
          </p:cNvPr>
          <p:cNvSpPr>
            <a:spLocks noGrp="1"/>
          </p:cNvSpPr>
          <p:nvPr>
            <p:ph type="body" sz="quarter" idx="19" hasCustomPrompt="1"/>
          </p:nvPr>
        </p:nvSpPr>
        <p:spPr>
          <a:xfrm>
            <a:off x="4381500" y="682626"/>
            <a:ext cx="7127875" cy="5475802"/>
          </a:xfrm>
        </p:spPr>
        <p:txBody>
          <a:bodyPr tIns="502920" bIns="685800" numCol="2"/>
          <a:lstStyle>
            <a:lvl1pPr marL="594360" indent="-594360">
              <a:lnSpc>
                <a:spcPct val="100000"/>
              </a:lnSpc>
              <a:spcAft>
                <a:spcPts val="4000"/>
              </a:spcAft>
              <a:buSzPct val="200000"/>
              <a:buFont typeface="+mj-lt"/>
              <a:buAutoNum type="arabicPeriod"/>
              <a:defRPr sz="2000" b="0" i="0">
                <a:solidFill>
                  <a:schemeClr val="tx2"/>
                </a:solidFill>
                <a:latin typeface="Sharp Sans Medium" pitchFamily="2" charset="77"/>
                <a:ea typeface="Sharp Sans Medium" pitchFamily="2" charset="77"/>
                <a:cs typeface="Sharp Sans Medium" pitchFamily="2" charset="77"/>
              </a:defRPr>
            </a:lvl1pPr>
            <a:lvl2pPr marL="594360" indent="-594360">
              <a:lnSpc>
                <a:spcPct val="100000"/>
              </a:lnSpc>
              <a:spcAft>
                <a:spcPts val="4000"/>
              </a:spcAft>
              <a:buClr>
                <a:schemeClr val="tx2"/>
              </a:buClr>
              <a:buSzPct val="200000"/>
              <a:buFont typeface="+mj-lt"/>
              <a:buAutoNum type="arabicPeriod"/>
              <a:defRPr sz="2000" b="0" i="0">
                <a:solidFill>
                  <a:schemeClr val="tx2"/>
                </a:solidFill>
                <a:latin typeface="Sharp Sans Medium" pitchFamily="2" charset="77"/>
                <a:ea typeface="Sharp Sans Medium" pitchFamily="2" charset="77"/>
                <a:cs typeface="Sharp Sans Medium" pitchFamily="2" charset="77"/>
              </a:defRPr>
            </a:lvl2pPr>
            <a:lvl3pPr marL="594360" indent="-594360">
              <a:spcAft>
                <a:spcPts val="4000"/>
              </a:spcAft>
              <a:buClr>
                <a:schemeClr val="tx2"/>
              </a:buClr>
              <a:buSzPct val="200000"/>
              <a:buFont typeface="+mj-lt"/>
              <a:buAutoNum type="arabicPeriod"/>
              <a:defRPr sz="2000" b="0" i="0">
                <a:solidFill>
                  <a:schemeClr val="tx2"/>
                </a:solidFill>
                <a:latin typeface="Sharp Sans Medium" pitchFamily="2" charset="77"/>
                <a:ea typeface="Sharp Sans Medium" pitchFamily="2" charset="77"/>
                <a:cs typeface="Sharp Sans Medium" pitchFamily="2" charset="77"/>
              </a:defRPr>
            </a:lvl3pPr>
            <a:lvl4pPr marL="0" indent="0">
              <a:spcAft>
                <a:spcPts val="5400"/>
              </a:spcAft>
              <a:buFontTx/>
              <a:buNone/>
              <a:defRPr sz="1800" b="0">
                <a:solidFill>
                  <a:schemeClr val="tx1"/>
                </a:solidFill>
              </a:defRPr>
            </a:lvl4pPr>
            <a:lvl5pPr marL="0" indent="0">
              <a:spcAft>
                <a:spcPts val="5400"/>
              </a:spcAft>
              <a:buFontTx/>
              <a:buNone/>
              <a:defRPr b="0">
                <a:solidFill>
                  <a:schemeClr val="tx1"/>
                </a:solidFill>
              </a:defRPr>
            </a:lvl5pPr>
            <a:lvl6pPr marL="0" indent="0">
              <a:spcAft>
                <a:spcPts val="5400"/>
              </a:spcAft>
              <a:buFontTx/>
              <a:buNone/>
              <a:defRPr sz="1800" b="0">
                <a:solidFill>
                  <a:schemeClr val="tx1"/>
                </a:solidFill>
              </a:defRPr>
            </a:lvl6pPr>
            <a:lvl7pPr marL="0" indent="0">
              <a:spcAft>
                <a:spcPts val="5400"/>
              </a:spcAft>
              <a:buFontTx/>
              <a:buNone/>
              <a:defRPr sz="1800" b="0">
                <a:solidFill>
                  <a:schemeClr val="tx1"/>
                </a:solidFill>
              </a:defRPr>
            </a:lvl7pPr>
            <a:lvl8pPr marL="0" indent="0">
              <a:spcAft>
                <a:spcPts val="5400"/>
              </a:spcAft>
              <a:buFontTx/>
              <a:buNone/>
              <a:defRPr sz="1800" b="0">
                <a:solidFill>
                  <a:schemeClr val="tx1"/>
                </a:solidFill>
              </a:defRPr>
            </a:lvl8pPr>
            <a:lvl9pPr marL="594360" indent="-594360">
              <a:spcAft>
                <a:spcPts val="4000"/>
              </a:spcAft>
              <a:buSzPct val="200000"/>
              <a:buFont typeface="+mj-lt"/>
              <a:buAutoNum type="arabicPeriod"/>
              <a:defRPr sz="2000" b="0" i="0">
                <a:solidFill>
                  <a:schemeClr val="tx2"/>
                </a:solidFill>
                <a:latin typeface="Sharp Sans Medium" pitchFamily="2" charset="77"/>
                <a:ea typeface="Sharp Sans Medium" pitchFamily="2" charset="77"/>
                <a:cs typeface="Sharp Sans Medium" pitchFamily="2" charset="77"/>
              </a:defRPr>
            </a:lvl9pPr>
          </a:lstStyle>
          <a:p>
            <a:pPr lvl="0"/>
            <a:r>
              <a:rPr lang="en-US"/>
              <a:t>Agenda item</a:t>
            </a:r>
          </a:p>
        </p:txBody>
      </p:sp>
    </p:spTree>
    <p:extLst>
      <p:ext uri="{BB962C8B-B14F-4D97-AF65-F5344CB8AC3E}">
        <p14:creationId xmlns:p14="http://schemas.microsoft.com/office/powerpoint/2010/main" val="175930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FC116A-233B-0799-710C-915B7CACB7E7}"/>
              </a:ext>
            </a:extLst>
          </p:cNvPr>
          <p:cNvSpPr/>
          <p:nvPr userDrawn="1"/>
        </p:nvSpPr>
        <p:spPr bwMode="auto">
          <a:xfrm>
            <a:off x="1" y="5950220"/>
            <a:ext cx="5241922" cy="90777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4" name="Triangle 3">
            <a:extLst>
              <a:ext uri="{FF2B5EF4-FFF2-40B4-BE49-F238E27FC236}">
                <a16:creationId xmlns:a16="http://schemas.microsoft.com/office/drawing/2014/main" id="{476551B4-FD53-C5D6-7B86-FEAC7FC75ADB}"/>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8" name="Rectangle 7">
            <a:extLst>
              <a:ext uri="{FF2B5EF4-FFF2-40B4-BE49-F238E27FC236}">
                <a16:creationId xmlns:a16="http://schemas.microsoft.com/office/drawing/2014/main" id="{63BF6789-A452-6D21-CEBD-1DA5A3898105}"/>
              </a:ext>
            </a:extLst>
          </p:cNvPr>
          <p:cNvSpPr/>
          <p:nvPr userDrawn="1"/>
        </p:nvSpPr>
        <p:spPr bwMode="auto">
          <a:xfrm>
            <a:off x="5241923" y="0"/>
            <a:ext cx="6950075" cy="5950213"/>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tx2"/>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5" name="Text Placeholder 2">
            <a:extLst>
              <a:ext uri="{FF2B5EF4-FFF2-40B4-BE49-F238E27FC236}">
                <a16:creationId xmlns:a16="http://schemas.microsoft.com/office/drawing/2014/main" id="{7583D8D1-241A-7EF5-C836-41E1B9E244CF}"/>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tx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7" name="Picture Placeholder 5">
            <a:extLst>
              <a:ext uri="{FF2B5EF4-FFF2-40B4-BE49-F238E27FC236}">
                <a16:creationId xmlns:a16="http://schemas.microsoft.com/office/drawing/2014/main" id="{8A7E74A9-EE9C-DC2F-B320-9C34C322BBD1}"/>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13" name="Graphic 12">
            <a:extLst>
              <a:ext uri="{FF2B5EF4-FFF2-40B4-BE49-F238E27FC236}">
                <a16:creationId xmlns:a16="http://schemas.microsoft.com/office/drawing/2014/main" id="{C141E6D0-0434-BF05-4BBA-1C7F64E138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69534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2">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978F8DE-0317-F0D4-34DF-4D04D6C3D677}"/>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7" name="Rectangle 6">
            <a:extLst>
              <a:ext uri="{FF2B5EF4-FFF2-40B4-BE49-F238E27FC236}">
                <a16:creationId xmlns:a16="http://schemas.microsoft.com/office/drawing/2014/main" id="{5C6BF06A-4684-8E62-E273-4B44352C2BB1}"/>
              </a:ext>
            </a:extLst>
          </p:cNvPr>
          <p:cNvSpPr/>
          <p:nvPr userDrawn="1"/>
        </p:nvSpPr>
        <p:spPr bwMode="auto">
          <a:xfrm>
            <a:off x="1" y="5950220"/>
            <a:ext cx="5241922" cy="90777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9" name="Triangle 8">
            <a:extLst>
              <a:ext uri="{FF2B5EF4-FFF2-40B4-BE49-F238E27FC236}">
                <a16:creationId xmlns:a16="http://schemas.microsoft.com/office/drawing/2014/main" id="{D2B9335B-03F7-1186-0C4C-7731DF7D2B3D}"/>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B0E68F46-F916-8D26-1B4B-03696AC9042A}"/>
              </a:ext>
            </a:extLst>
          </p:cNvPr>
          <p:cNvSpPr/>
          <p:nvPr userDrawn="1"/>
        </p:nvSpPr>
        <p:spPr bwMode="auto">
          <a:xfrm>
            <a:off x="5241923" y="0"/>
            <a:ext cx="6950075" cy="5950213"/>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4" name="Title 9">
            <a:extLst>
              <a:ext uri="{FF2B5EF4-FFF2-40B4-BE49-F238E27FC236}">
                <a16:creationId xmlns:a16="http://schemas.microsoft.com/office/drawing/2014/main" id="{74DCA0F5-40DC-E196-CCE2-B5045B015650}"/>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tx2"/>
                </a:solidFill>
              </a:defRPr>
            </a:lvl1pPr>
          </a:lstStyle>
          <a:p>
            <a:r>
              <a:rPr lang="en-US"/>
              <a:t>Click to edit Master title style</a:t>
            </a:r>
          </a:p>
        </p:txBody>
      </p:sp>
      <p:sp>
        <p:nvSpPr>
          <p:cNvPr id="17" name="Text Placeholder 2">
            <a:extLst>
              <a:ext uri="{FF2B5EF4-FFF2-40B4-BE49-F238E27FC236}">
                <a16:creationId xmlns:a16="http://schemas.microsoft.com/office/drawing/2014/main" id="{1C2FDC79-5A16-433E-6B25-E331D18D91CB}"/>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tx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18" name="Picture Placeholder 5">
            <a:extLst>
              <a:ext uri="{FF2B5EF4-FFF2-40B4-BE49-F238E27FC236}">
                <a16:creationId xmlns:a16="http://schemas.microsoft.com/office/drawing/2014/main" id="{74BEEEAD-4BB3-1429-5BCF-9BC9F91FF32B}"/>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20" name="Graphic 19">
            <a:extLst>
              <a:ext uri="{FF2B5EF4-FFF2-40B4-BE49-F238E27FC236}">
                <a16:creationId xmlns:a16="http://schemas.microsoft.com/office/drawing/2014/main" id="{5744D404-660F-F6EB-2BB8-F1E5045E4E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89075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3">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5318BF84-3261-3DA0-8E98-0354C3840810}"/>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7" name="Rectangle 6">
            <a:extLst>
              <a:ext uri="{FF2B5EF4-FFF2-40B4-BE49-F238E27FC236}">
                <a16:creationId xmlns:a16="http://schemas.microsoft.com/office/drawing/2014/main" id="{329039AC-BFF7-52C9-CB0C-28FB776F3A43}"/>
              </a:ext>
            </a:extLst>
          </p:cNvPr>
          <p:cNvSpPr/>
          <p:nvPr userDrawn="1"/>
        </p:nvSpPr>
        <p:spPr bwMode="auto">
          <a:xfrm>
            <a:off x="1" y="5950220"/>
            <a:ext cx="5241922" cy="90777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9" name="Triangle 8">
            <a:extLst>
              <a:ext uri="{FF2B5EF4-FFF2-40B4-BE49-F238E27FC236}">
                <a16:creationId xmlns:a16="http://schemas.microsoft.com/office/drawing/2014/main" id="{D4F74332-8DF7-A141-2C0F-9193941A0F85}"/>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2F50A0E0-2B54-7108-0EE6-42075E9A2E06}"/>
              </a:ext>
            </a:extLst>
          </p:cNvPr>
          <p:cNvSpPr/>
          <p:nvPr userDrawn="1"/>
        </p:nvSpPr>
        <p:spPr bwMode="auto">
          <a:xfrm>
            <a:off x="5241923" y="0"/>
            <a:ext cx="6950075" cy="5950213"/>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5" name="Title 9">
            <a:extLst>
              <a:ext uri="{FF2B5EF4-FFF2-40B4-BE49-F238E27FC236}">
                <a16:creationId xmlns:a16="http://schemas.microsoft.com/office/drawing/2014/main" id="{E5C97500-3A4D-F543-7A86-F3646DCE6B50}"/>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bg2"/>
                </a:solidFill>
              </a:defRPr>
            </a:lvl1pPr>
          </a:lstStyle>
          <a:p>
            <a:r>
              <a:rPr lang="en-US"/>
              <a:t>Click to edit Master title style</a:t>
            </a:r>
          </a:p>
        </p:txBody>
      </p:sp>
      <p:sp>
        <p:nvSpPr>
          <p:cNvPr id="17" name="Text Placeholder 2">
            <a:extLst>
              <a:ext uri="{FF2B5EF4-FFF2-40B4-BE49-F238E27FC236}">
                <a16:creationId xmlns:a16="http://schemas.microsoft.com/office/drawing/2014/main" id="{AA60E0C7-3AA0-45FF-DD05-1ED6CDAFB3A0}"/>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bg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18" name="Picture Placeholder 5">
            <a:extLst>
              <a:ext uri="{FF2B5EF4-FFF2-40B4-BE49-F238E27FC236}">
                <a16:creationId xmlns:a16="http://schemas.microsoft.com/office/drawing/2014/main" id="{AB6D1662-F772-7E9C-9C5F-6B7D6D6D9F6C}"/>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20" name="Graphic 19">
            <a:extLst>
              <a:ext uri="{FF2B5EF4-FFF2-40B4-BE49-F238E27FC236}">
                <a16:creationId xmlns:a16="http://schemas.microsoft.com/office/drawing/2014/main" id="{8C129621-89C0-3640-86C4-4A5E4042FE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74001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4">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50C914D-3B2D-E0C2-6FF5-7A8E8A87D84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7" name="Rectangle 6">
            <a:extLst>
              <a:ext uri="{FF2B5EF4-FFF2-40B4-BE49-F238E27FC236}">
                <a16:creationId xmlns:a16="http://schemas.microsoft.com/office/drawing/2014/main" id="{781A9105-9FA8-8AA7-C8EB-D828C700582A}"/>
              </a:ext>
            </a:extLst>
          </p:cNvPr>
          <p:cNvSpPr/>
          <p:nvPr userDrawn="1"/>
        </p:nvSpPr>
        <p:spPr bwMode="auto">
          <a:xfrm>
            <a:off x="1" y="5950220"/>
            <a:ext cx="5241922" cy="90777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9" name="Triangle 8">
            <a:extLst>
              <a:ext uri="{FF2B5EF4-FFF2-40B4-BE49-F238E27FC236}">
                <a16:creationId xmlns:a16="http://schemas.microsoft.com/office/drawing/2014/main" id="{068BC61B-2F8D-A8B7-3D71-A0AA50A6AB4E}"/>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EB2FC851-FA1D-2F33-FEC0-DAABF3BCB5DE}"/>
              </a:ext>
            </a:extLst>
          </p:cNvPr>
          <p:cNvSpPr/>
          <p:nvPr userDrawn="1"/>
        </p:nvSpPr>
        <p:spPr bwMode="auto">
          <a:xfrm>
            <a:off x="5241923" y="0"/>
            <a:ext cx="6950075" cy="5950213"/>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4" name="Title 9">
            <a:extLst>
              <a:ext uri="{FF2B5EF4-FFF2-40B4-BE49-F238E27FC236}">
                <a16:creationId xmlns:a16="http://schemas.microsoft.com/office/drawing/2014/main" id="{A6D69753-D76E-B777-0722-2B115A2800CA}"/>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bg2"/>
                </a:solidFill>
              </a:defRPr>
            </a:lvl1pPr>
          </a:lstStyle>
          <a:p>
            <a:r>
              <a:rPr lang="en-US"/>
              <a:t>Click to edit Master title style</a:t>
            </a:r>
          </a:p>
        </p:txBody>
      </p:sp>
      <p:sp>
        <p:nvSpPr>
          <p:cNvPr id="17" name="Text Placeholder 2">
            <a:extLst>
              <a:ext uri="{FF2B5EF4-FFF2-40B4-BE49-F238E27FC236}">
                <a16:creationId xmlns:a16="http://schemas.microsoft.com/office/drawing/2014/main" id="{011EBB26-F9E5-AE70-1B91-CDFA6E4FB585}"/>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bg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18" name="Picture Placeholder 5">
            <a:extLst>
              <a:ext uri="{FF2B5EF4-FFF2-40B4-BE49-F238E27FC236}">
                <a16:creationId xmlns:a16="http://schemas.microsoft.com/office/drawing/2014/main" id="{9B2C6564-7DCA-5E08-0984-E3017E5FD33D}"/>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20" name="Graphic 19">
            <a:extLst>
              <a:ext uri="{FF2B5EF4-FFF2-40B4-BE49-F238E27FC236}">
                <a16:creationId xmlns:a16="http://schemas.microsoft.com/office/drawing/2014/main" id="{F7621EFD-4EF0-BDED-7EC3-5A9EC458FE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11223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5">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50C914D-3B2D-E0C2-6FF5-7A8E8A87D84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7" name="Rectangle 6">
            <a:extLst>
              <a:ext uri="{FF2B5EF4-FFF2-40B4-BE49-F238E27FC236}">
                <a16:creationId xmlns:a16="http://schemas.microsoft.com/office/drawing/2014/main" id="{C35F5B88-BF35-17B2-E46F-8ED4373BFB17}"/>
              </a:ext>
            </a:extLst>
          </p:cNvPr>
          <p:cNvSpPr/>
          <p:nvPr userDrawn="1"/>
        </p:nvSpPr>
        <p:spPr bwMode="auto">
          <a:xfrm>
            <a:off x="1" y="5950220"/>
            <a:ext cx="5241922" cy="90777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9" name="Triangle 8">
            <a:extLst>
              <a:ext uri="{FF2B5EF4-FFF2-40B4-BE49-F238E27FC236}">
                <a16:creationId xmlns:a16="http://schemas.microsoft.com/office/drawing/2014/main" id="{4CC55358-AF87-82CE-9B5C-ACE811AE91C6}"/>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983C4F4E-02FE-EE28-BA56-A23302032ADD}"/>
              </a:ext>
            </a:extLst>
          </p:cNvPr>
          <p:cNvSpPr/>
          <p:nvPr userDrawn="1"/>
        </p:nvSpPr>
        <p:spPr bwMode="auto">
          <a:xfrm>
            <a:off x="5241923" y="0"/>
            <a:ext cx="6950075" cy="5950213"/>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4" name="Title 9">
            <a:extLst>
              <a:ext uri="{FF2B5EF4-FFF2-40B4-BE49-F238E27FC236}">
                <a16:creationId xmlns:a16="http://schemas.microsoft.com/office/drawing/2014/main" id="{B9E08A20-4708-16CE-F4D1-EDAD2413305B}"/>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bg2"/>
                </a:solidFill>
              </a:defRPr>
            </a:lvl1pPr>
          </a:lstStyle>
          <a:p>
            <a:r>
              <a:rPr lang="en-US"/>
              <a:t>Click to edit Master title style</a:t>
            </a:r>
          </a:p>
        </p:txBody>
      </p:sp>
      <p:sp>
        <p:nvSpPr>
          <p:cNvPr id="17" name="Text Placeholder 2">
            <a:extLst>
              <a:ext uri="{FF2B5EF4-FFF2-40B4-BE49-F238E27FC236}">
                <a16:creationId xmlns:a16="http://schemas.microsoft.com/office/drawing/2014/main" id="{19525918-634F-F0A6-B1E8-DB8DE14047FD}"/>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bg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18" name="Picture Placeholder 5">
            <a:extLst>
              <a:ext uri="{FF2B5EF4-FFF2-40B4-BE49-F238E27FC236}">
                <a16:creationId xmlns:a16="http://schemas.microsoft.com/office/drawing/2014/main" id="{1C0F5B95-6EC4-8B0D-2C42-0C65916761ED}"/>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20" name="Graphic 19">
            <a:extLst>
              <a:ext uri="{FF2B5EF4-FFF2-40B4-BE49-F238E27FC236}">
                <a16:creationId xmlns:a16="http://schemas.microsoft.com/office/drawing/2014/main" id="{321B5718-E0A9-6EA7-E3E3-4F864C197C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7466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0"/>
            <a:ext cx="10823574" cy="1619910"/>
          </a:xfrm>
          <a:prstGeom prst="rect">
            <a:avLst/>
          </a:prstGeom>
        </p:spPr>
        <p:txBody>
          <a:bodyPr vert="horz" lIns="0" tIns="0" rIns="1371600" bIns="0" rtlCol="0" anchor="b" anchorCtr="0">
            <a:noAutofit/>
          </a:bodyPr>
          <a:lstStyle/>
          <a:p>
            <a:r>
              <a:rPr lang="en-US"/>
              <a:t>Click to edit Master title style</a:t>
            </a:r>
          </a:p>
        </p:txBody>
      </p:sp>
      <p:sp>
        <p:nvSpPr>
          <p:cNvPr id="3" name="Text Placeholder 2"/>
          <p:cNvSpPr>
            <a:spLocks noGrp="1"/>
          </p:cNvSpPr>
          <p:nvPr>
            <p:ph type="body" idx="1"/>
          </p:nvPr>
        </p:nvSpPr>
        <p:spPr>
          <a:xfrm>
            <a:off x="685802" y="1912884"/>
            <a:ext cx="10823574" cy="4256141"/>
          </a:xfrm>
          <a:prstGeom prst="rect">
            <a:avLst/>
          </a:prstGeom>
          <a:noFill/>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a:t>
            </a:r>
          </a:p>
          <a:p>
            <a:pPr lvl="4"/>
            <a:r>
              <a:rPr lang="en-US"/>
              <a:t>Fifth</a:t>
            </a:r>
          </a:p>
          <a:p>
            <a:pPr lvl="5"/>
            <a:r>
              <a:rPr lang="en-US"/>
              <a:t>Sixth</a:t>
            </a:r>
          </a:p>
          <a:p>
            <a:pPr lvl="6"/>
            <a:r>
              <a:rPr lang="en-US"/>
              <a:t>Seventh</a:t>
            </a:r>
          </a:p>
          <a:p>
            <a:pPr lvl="7"/>
            <a:r>
              <a:rPr lang="en-US"/>
              <a:t>Eighth</a:t>
            </a:r>
          </a:p>
          <a:p>
            <a:pPr lvl="8"/>
            <a:r>
              <a:rPr lang="en-US"/>
              <a:t>Ninth</a:t>
            </a:r>
          </a:p>
        </p:txBody>
      </p:sp>
      <p:sp>
        <p:nvSpPr>
          <p:cNvPr id="6" name="Slide Number Placeholder 5"/>
          <p:cNvSpPr>
            <a:spLocks noGrp="1"/>
          </p:cNvSpPr>
          <p:nvPr>
            <p:ph type="sldNum" sz="quarter" idx="4"/>
          </p:nvPr>
        </p:nvSpPr>
        <p:spPr>
          <a:xfrm>
            <a:off x="11127080" y="6449598"/>
            <a:ext cx="382295" cy="193232"/>
          </a:xfrm>
          <a:prstGeom prst="rect">
            <a:avLst/>
          </a:prstGeom>
        </p:spPr>
        <p:txBody>
          <a:bodyPr vert="horz" lIns="0" tIns="0" rIns="0" bIns="0" rtlCol="0" anchor="ctr" anchorCtr="0"/>
          <a:lstStyle>
            <a:lvl1pPr algn="r">
              <a:defRPr sz="800" b="0" i="0">
                <a:solidFill>
                  <a:schemeClr val="tx1"/>
                </a:solidFill>
                <a:latin typeface="Sharp Sans Medium" pitchFamily="2" charset="77"/>
                <a:ea typeface="Sharp Sans Medium" pitchFamily="2" charset="77"/>
                <a:cs typeface="Sharp Sans Medium" pitchFamily="2" charset="77"/>
              </a:defRPr>
            </a:lvl1pPr>
            <a:lvl2pPr marL="0" algn="r">
              <a:defRPr sz="800" b="0" i="0">
                <a:solidFill>
                  <a:schemeClr val="tx1"/>
                </a:solidFill>
                <a:latin typeface="+mn-lt"/>
                <a:ea typeface="Verdana" panose="020B0604030504040204" pitchFamily="34" charset="0"/>
                <a:cs typeface="Verdana" panose="020B0604030504040204" pitchFamily="34" charset="0"/>
              </a:defRPr>
            </a:lvl2pPr>
            <a:lvl3pPr marL="0" algn="r">
              <a:defRPr sz="800" b="0" i="0">
                <a:solidFill>
                  <a:schemeClr val="tx1"/>
                </a:solidFill>
                <a:latin typeface="+mn-lt"/>
                <a:ea typeface="Verdana" panose="020B0604030504040204" pitchFamily="34" charset="0"/>
                <a:cs typeface="Verdana" panose="020B0604030504040204" pitchFamily="34" charset="0"/>
              </a:defRPr>
            </a:lvl3pPr>
            <a:lvl4pPr marL="0" algn="r">
              <a:defRPr sz="800" b="0" i="0">
                <a:solidFill>
                  <a:schemeClr val="tx1"/>
                </a:solidFill>
                <a:latin typeface="+mn-lt"/>
                <a:ea typeface="Verdana" panose="020B0604030504040204" pitchFamily="34" charset="0"/>
                <a:cs typeface="Verdana" panose="020B0604030504040204" pitchFamily="34" charset="0"/>
              </a:defRPr>
            </a:lvl4pPr>
            <a:lvl5pPr marL="0" algn="r">
              <a:defRPr sz="800" b="0" i="0">
                <a:solidFill>
                  <a:schemeClr val="tx1"/>
                </a:solidFill>
                <a:latin typeface="+mn-lt"/>
                <a:ea typeface="Verdana" panose="020B0604030504040204" pitchFamily="34" charset="0"/>
                <a:cs typeface="Verdana" panose="020B0604030504040204" pitchFamily="34" charset="0"/>
              </a:defRPr>
            </a:lvl5pPr>
            <a:lvl6pPr marL="0" algn="r">
              <a:defRPr sz="800" b="0" i="0">
                <a:solidFill>
                  <a:schemeClr val="tx1"/>
                </a:solidFill>
                <a:latin typeface="+mn-lt"/>
                <a:ea typeface="Verdana" panose="020B0604030504040204" pitchFamily="34" charset="0"/>
                <a:cs typeface="Verdana" panose="020B0604030504040204" pitchFamily="34" charset="0"/>
              </a:defRPr>
            </a:lvl6pPr>
            <a:lvl7pPr marL="0" algn="r">
              <a:defRPr sz="800" b="0" i="0">
                <a:solidFill>
                  <a:schemeClr val="tx1"/>
                </a:solidFill>
                <a:latin typeface="+mn-lt"/>
                <a:ea typeface="Verdana" panose="020B0604030504040204" pitchFamily="34" charset="0"/>
                <a:cs typeface="Verdana" panose="020B0604030504040204" pitchFamily="34" charset="0"/>
              </a:defRPr>
            </a:lvl7pPr>
            <a:lvl8pPr marL="0" algn="r">
              <a:defRPr sz="800" b="0" i="0">
                <a:solidFill>
                  <a:schemeClr val="tx1"/>
                </a:solidFill>
                <a:latin typeface="+mn-lt"/>
                <a:ea typeface="Verdana" panose="020B0604030504040204" pitchFamily="34" charset="0"/>
                <a:cs typeface="Verdana" panose="020B0604030504040204" pitchFamily="34" charset="0"/>
              </a:defRPr>
            </a:lvl8pPr>
            <a:lvl9pPr marL="0" algn="r">
              <a:defRPr sz="8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Arial" panose="020B06040202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Arial" panose="020B060402020202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D4D07499-905D-F2EF-13CC-246CCFA2AE0E}"/>
              </a:ext>
            </a:extLst>
          </p:cNvPr>
          <p:cNvSpPr>
            <a:spLocks noGrp="1"/>
          </p:cNvSpPr>
          <p:nvPr>
            <p:ph type="ftr" sz="quarter" idx="3"/>
          </p:nvPr>
        </p:nvSpPr>
        <p:spPr>
          <a:xfrm>
            <a:off x="4381500" y="6434138"/>
            <a:ext cx="3429000" cy="222250"/>
          </a:xfrm>
          <a:prstGeom prst="rect">
            <a:avLst/>
          </a:prstGeom>
        </p:spPr>
        <p:txBody>
          <a:bodyPr vert="horz" lIns="0" tIns="0" rIns="0" bIns="0" rtlCol="0" anchor="ctr"/>
          <a:lstStyle>
            <a:lvl1pPr algn="ctr">
              <a:defRPr sz="800" b="0" i="0">
                <a:solidFill>
                  <a:schemeClr val="tx1"/>
                </a:solidFill>
                <a:latin typeface="Sharp Sans Medium" pitchFamily="2" charset="77"/>
                <a:ea typeface="Sharp Sans Medium" pitchFamily="2" charset="77"/>
                <a:cs typeface="Sharp Sans Medium" pitchFamily="2" charset="77"/>
              </a:defRPr>
            </a:lvl1pPr>
            <a:lvl2pPr marL="0" algn="ctr">
              <a:defRPr sz="800"/>
            </a:lvl2pPr>
            <a:lvl3pPr marL="0" algn="ctr">
              <a:defRPr sz="800"/>
            </a:lvl3pPr>
            <a:lvl4pPr marL="0" algn="ctr">
              <a:defRPr sz="800"/>
            </a:lvl4pPr>
            <a:lvl5pPr marL="0" algn="ctr">
              <a:defRPr sz="800"/>
            </a:lvl5pPr>
            <a:lvl6pPr marL="0" algn="ctr">
              <a:defRPr sz="800"/>
            </a:lvl6pPr>
            <a:lvl7pPr marL="0" algn="ctr">
              <a:defRPr sz="800"/>
            </a:lvl7pPr>
            <a:lvl8pPr marL="0" algn="ctr">
              <a:defRPr sz="800"/>
            </a:lvl8pPr>
            <a:lvl9pPr marL="0" algn="ctr">
              <a:defRPr sz="800"/>
            </a:lvl9pPr>
          </a:lstStyle>
          <a:p>
            <a:r>
              <a:rPr lang="en-US"/>
              <a:t>Confidential</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825" r:id="rId1"/>
    <p:sldLayoutId id="2147483876" r:id="rId2"/>
    <p:sldLayoutId id="2147483794" r:id="rId3"/>
    <p:sldLayoutId id="2147483807" r:id="rId4"/>
    <p:sldLayoutId id="2147483805" r:id="rId5"/>
    <p:sldLayoutId id="2147483826" r:id="rId6"/>
    <p:sldLayoutId id="2147483827" r:id="rId7"/>
    <p:sldLayoutId id="2147483828" r:id="rId8"/>
    <p:sldLayoutId id="2147483868" r:id="rId9"/>
    <p:sldLayoutId id="2147483869" r:id="rId10"/>
    <p:sldLayoutId id="2147483820" r:id="rId11"/>
    <p:sldLayoutId id="2147483830" r:id="rId12"/>
    <p:sldLayoutId id="2147483870" r:id="rId13"/>
    <p:sldLayoutId id="2147483871" r:id="rId14"/>
    <p:sldLayoutId id="2147483872" r:id="rId15"/>
    <p:sldLayoutId id="2147483873" r:id="rId16"/>
    <p:sldLayoutId id="2147483875" r:id="rId17"/>
    <p:sldLayoutId id="2147483829" r:id="rId18"/>
    <p:sldLayoutId id="2147483831" r:id="rId19"/>
    <p:sldLayoutId id="2147483835" r:id="rId20"/>
    <p:sldLayoutId id="2147483792" r:id="rId21"/>
    <p:sldLayoutId id="2147483745" r:id="rId22"/>
    <p:sldLayoutId id="2147483746" r:id="rId23"/>
    <p:sldLayoutId id="2147483747" r:id="rId24"/>
    <p:sldLayoutId id="2147483822" r:id="rId25"/>
    <p:sldLayoutId id="2147483840" r:id="rId26"/>
    <p:sldLayoutId id="2147483839" r:id="rId27"/>
    <p:sldLayoutId id="2147483760" r:id="rId28"/>
    <p:sldLayoutId id="2147483756" r:id="rId29"/>
    <p:sldLayoutId id="2147483708" r:id="rId30"/>
  </p:sldLayoutIdLst>
  <p:hf hdr="0" ftr="0" dt="0"/>
  <p:txStyles>
    <p:titleStyle>
      <a:lvl1pPr algn="l" defTabSz="914400" rtl="0" eaLnBrk="1" latinLnBrk="0" hangingPunct="1">
        <a:lnSpc>
          <a:spcPct val="100000"/>
        </a:lnSpc>
        <a:spcBef>
          <a:spcPct val="0"/>
        </a:spcBef>
        <a:buNone/>
        <a:defRPr sz="3200" b="1" i="0" kern="1200" cap="none" baseline="0">
          <a:solidFill>
            <a:schemeClr val="tx2"/>
          </a:solidFill>
          <a:latin typeface="Sharp Sans Semibold" pitchFamily="2" charset="77"/>
          <a:ea typeface="Sharp Sans Semibold" pitchFamily="2" charset="77"/>
          <a:cs typeface="Sharp Sans Semibold" pitchFamily="2" charset="77"/>
        </a:defRPr>
      </a:lvl1pPr>
    </p:titleStyle>
    <p:bodyStyle>
      <a:lvl1pPr marL="0" indent="0" algn="l" defTabSz="914400" rtl="0" eaLnBrk="1" latinLnBrk="0" hangingPunct="1">
        <a:lnSpc>
          <a:spcPct val="120000"/>
        </a:lnSpc>
        <a:spcBef>
          <a:spcPts val="0"/>
        </a:spcBef>
        <a:spcAft>
          <a:spcPts val="600"/>
        </a:spcAft>
        <a:buFont typeface="Arial" panose="020B0604020202020204" pitchFamily="34" charset="0"/>
        <a:buNone/>
        <a:defRPr sz="1800" b="0" i="0" kern="1200">
          <a:solidFill>
            <a:schemeClr val="tx1"/>
          </a:solidFill>
          <a:latin typeface="Sharp Sans Medium" pitchFamily="2" charset="77"/>
          <a:ea typeface="Sharp Sans Medium" pitchFamily="2" charset="77"/>
          <a:cs typeface="Sharp Sans Medium" pitchFamily="2" charset="77"/>
        </a:defRPr>
      </a:lvl1pPr>
      <a:lvl2pPr marL="0" indent="0" algn="l" defTabSz="914400" rtl="0" eaLnBrk="1" latinLnBrk="0" hangingPunct="1">
        <a:lnSpc>
          <a:spcPct val="120000"/>
        </a:lnSpc>
        <a:spcBef>
          <a:spcPts val="0"/>
        </a:spcBef>
        <a:spcAft>
          <a:spcPts val="1200"/>
        </a:spcAft>
        <a:buClr>
          <a:schemeClr val="accent1"/>
        </a:buClr>
        <a:buFontTx/>
        <a:buNone/>
        <a:tabLst>
          <a:tab pos="280988" algn="l"/>
        </a:tabLst>
        <a:defRPr sz="1800" b="1" i="0" kern="1200" cap="none" baseline="0">
          <a:solidFill>
            <a:schemeClr val="accent4"/>
          </a:solidFill>
          <a:latin typeface="Sharp Sans Semibold" pitchFamily="2" charset="77"/>
          <a:ea typeface="Sharp Sans Semibold" pitchFamily="2" charset="77"/>
          <a:cs typeface="Sharp Sans Semibold" pitchFamily="2" charset="77"/>
        </a:defRPr>
      </a:lvl2pPr>
      <a:lvl3pPr marL="228600" indent="-228600" algn="l" defTabSz="292608" rtl="0" eaLnBrk="1" latinLnBrk="0" hangingPunct="1">
        <a:lnSpc>
          <a:spcPct val="12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Sharp Sans Medium" pitchFamily="2" charset="77"/>
          <a:ea typeface="Sharp Sans Medium" pitchFamily="2" charset="77"/>
          <a:cs typeface="Sharp Sans Medium" pitchFamily="2" charset="77"/>
        </a:defRPr>
      </a:lvl3pPr>
      <a:lvl4pPr marL="457200" marR="0" indent="-228600" algn="l" defTabSz="292608" rtl="0" eaLnBrk="1" fontAlgn="auto" latinLnBrk="0" hangingPunct="1">
        <a:lnSpc>
          <a:spcPct val="120000"/>
        </a:lnSpc>
        <a:spcBef>
          <a:spcPts val="0"/>
        </a:spcBef>
        <a:spcAft>
          <a:spcPts val="600"/>
        </a:spcAft>
        <a:buClr>
          <a:schemeClr val="tx1"/>
        </a:buClr>
        <a:buSzPct val="80000"/>
        <a:buFont typeface="Courier New" panose="02070309020205020404" pitchFamily="49" charset="0"/>
        <a:buChar char="o"/>
        <a:tabLst/>
        <a:defRPr sz="1600" b="0" i="0" kern="1200">
          <a:solidFill>
            <a:schemeClr val="tx1"/>
          </a:solidFill>
          <a:latin typeface="Sharp Sans Medium" pitchFamily="2" charset="77"/>
          <a:ea typeface="Sharp Sans Medium" pitchFamily="2" charset="77"/>
          <a:cs typeface="Sharp Sans Medium" pitchFamily="2" charset="77"/>
        </a:defRPr>
      </a:lvl4pPr>
      <a:lvl5pPr marL="274320" indent="-274320" algn="l" defTabSz="292608" rtl="0" eaLnBrk="1" latinLnBrk="0" hangingPunct="1">
        <a:lnSpc>
          <a:spcPct val="120000"/>
        </a:lnSpc>
        <a:spcBef>
          <a:spcPts val="0"/>
        </a:spcBef>
        <a:spcAft>
          <a:spcPts val="600"/>
        </a:spcAft>
        <a:buClr>
          <a:schemeClr val="tx1"/>
        </a:buClr>
        <a:buSzPct val="100000"/>
        <a:buFont typeface="+mj-lt"/>
        <a:buAutoNum type="arabicPeriod"/>
        <a:tabLst>
          <a:tab pos="292608" algn="l"/>
          <a:tab pos="585216" algn="l"/>
        </a:tabLst>
        <a:defRPr sz="1800" b="0" i="0" kern="1200">
          <a:solidFill>
            <a:schemeClr val="tx1"/>
          </a:solidFill>
          <a:latin typeface="Sharp Sans Medium" pitchFamily="2" charset="77"/>
          <a:ea typeface="Sharp Sans Medium" pitchFamily="2" charset="77"/>
          <a:cs typeface="Sharp Sans Medium" pitchFamily="2" charset="77"/>
        </a:defRPr>
      </a:lvl5pPr>
      <a:lvl6pPr marL="548640" indent="-274320" algn="l" defTabSz="914400" rtl="0" eaLnBrk="1" latinLnBrk="0" hangingPunct="1">
        <a:lnSpc>
          <a:spcPct val="120000"/>
        </a:lnSpc>
        <a:spcBef>
          <a:spcPts val="0"/>
        </a:spcBef>
        <a:spcAft>
          <a:spcPts val="600"/>
        </a:spcAft>
        <a:buClr>
          <a:schemeClr val="tx1"/>
        </a:buClr>
        <a:buSzPct val="100000"/>
        <a:buFont typeface="+mj-lt"/>
        <a:buAutoNum type="arabicPeriod"/>
        <a:tabLst/>
        <a:defRPr sz="1600" b="0" i="0" kern="1200">
          <a:solidFill>
            <a:schemeClr val="tx1"/>
          </a:solidFill>
          <a:latin typeface="Sharp Sans Medium" pitchFamily="2" charset="77"/>
          <a:ea typeface="Sharp Sans Medium" pitchFamily="2" charset="77"/>
          <a:cs typeface="Sharp Sans Medium" pitchFamily="2" charset="77"/>
        </a:defRPr>
      </a:lvl6pPr>
      <a:lvl7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7pPr>
      <a:lvl8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8pPr>
      <a:lvl9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60" userDrawn="1">
          <p15:clr>
            <a:srgbClr val="F26B43"/>
          </p15:clr>
        </p15:guide>
        <p15:guide id="3" pos="432" userDrawn="1">
          <p15:clr>
            <a:srgbClr val="F26B43"/>
          </p15:clr>
        </p15:guide>
        <p15:guide id="8" pos="2579" userDrawn="1">
          <p15:clr>
            <a:srgbClr val="F26B43"/>
          </p15:clr>
        </p15:guide>
        <p15:guide id="9" pos="3747" userDrawn="1">
          <p15:clr>
            <a:srgbClr val="F26B43"/>
          </p15:clr>
        </p15:guide>
        <p15:guide id="10" pos="3840" userDrawn="1">
          <p15:clr>
            <a:srgbClr val="F26B43"/>
          </p15:clr>
        </p15:guide>
        <p15:guide id="12" pos="3933" userDrawn="1">
          <p15:clr>
            <a:srgbClr val="F26B43"/>
          </p15:clr>
        </p15:guide>
        <p15:guide id="13" pos="7250" userDrawn="1">
          <p15:clr>
            <a:srgbClr val="F26B43"/>
          </p15:clr>
        </p15:guide>
        <p15:guide id="15" pos="4920" userDrawn="1">
          <p15:clr>
            <a:srgbClr val="F26B43"/>
          </p15:clr>
        </p15:guide>
        <p15:guide id="16" pos="5098" userDrawn="1">
          <p15:clr>
            <a:srgbClr val="F26B43"/>
          </p15:clr>
        </p15:guide>
        <p15:guide id="26" orient="horz" pos="1205" userDrawn="1">
          <p15:clr>
            <a:srgbClr val="F26B43"/>
          </p15:clr>
        </p15:guide>
        <p15:guide id="31" orient="horz" pos="3886" userDrawn="1">
          <p15:clr>
            <a:srgbClr val="F26B43"/>
          </p15:clr>
        </p15:guide>
        <p15:guide id="32" orient="horz" pos="4053" userDrawn="1">
          <p15:clr>
            <a:srgbClr val="F26B43"/>
          </p15:clr>
        </p15:guide>
        <p15:guide id="33" orient="horz" pos="1026" userDrawn="1">
          <p15:clr>
            <a:srgbClr val="F26B43"/>
          </p15:clr>
        </p15:guide>
        <p15:guide id="35" orient="horz" pos="4193" userDrawn="1">
          <p15:clr>
            <a:srgbClr val="F26B43"/>
          </p15:clr>
        </p15:guide>
        <p15:guide id="36" orient="horz" pos="4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0"/>
            <a:ext cx="10823574" cy="1619910"/>
          </a:xfrm>
          <a:prstGeom prst="rect">
            <a:avLst/>
          </a:prstGeom>
        </p:spPr>
        <p:txBody>
          <a:bodyPr vert="horz" lIns="0" tIns="0" rIns="1371600" bIns="0" rtlCol="0" anchor="b" anchorCtr="0">
            <a:noAutofit/>
          </a:bodyPr>
          <a:lstStyle/>
          <a:p>
            <a:r>
              <a:rPr lang="en-US"/>
              <a:t>Click to edit Master title style</a:t>
            </a:r>
          </a:p>
        </p:txBody>
      </p:sp>
      <p:sp>
        <p:nvSpPr>
          <p:cNvPr id="3" name="Text Placeholder 2"/>
          <p:cNvSpPr>
            <a:spLocks noGrp="1"/>
          </p:cNvSpPr>
          <p:nvPr>
            <p:ph type="body" idx="1"/>
          </p:nvPr>
        </p:nvSpPr>
        <p:spPr>
          <a:xfrm>
            <a:off x="685802" y="1912884"/>
            <a:ext cx="10823574" cy="4256141"/>
          </a:xfrm>
          <a:prstGeom prst="rect">
            <a:avLst/>
          </a:prstGeom>
          <a:noFill/>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a:t>
            </a:r>
          </a:p>
          <a:p>
            <a:pPr lvl="4"/>
            <a:r>
              <a:rPr lang="en-US"/>
              <a:t>Fifth</a:t>
            </a:r>
          </a:p>
          <a:p>
            <a:pPr lvl="5"/>
            <a:r>
              <a:rPr lang="en-US"/>
              <a:t>Sixth</a:t>
            </a:r>
          </a:p>
          <a:p>
            <a:pPr lvl="6"/>
            <a:r>
              <a:rPr lang="en-US"/>
              <a:t>Seventh</a:t>
            </a:r>
          </a:p>
          <a:p>
            <a:pPr lvl="7"/>
            <a:r>
              <a:rPr lang="en-US"/>
              <a:t>Eighth</a:t>
            </a:r>
          </a:p>
          <a:p>
            <a:pPr lvl="8"/>
            <a:r>
              <a:rPr lang="en-US"/>
              <a:t>Ninth</a:t>
            </a:r>
          </a:p>
        </p:txBody>
      </p:sp>
      <p:sp>
        <p:nvSpPr>
          <p:cNvPr id="6" name="Slide Number Placeholder 5"/>
          <p:cNvSpPr>
            <a:spLocks noGrp="1"/>
          </p:cNvSpPr>
          <p:nvPr>
            <p:ph type="sldNum" sz="quarter" idx="4"/>
          </p:nvPr>
        </p:nvSpPr>
        <p:spPr>
          <a:xfrm>
            <a:off x="11127080" y="6449598"/>
            <a:ext cx="382295" cy="193232"/>
          </a:xfrm>
          <a:prstGeom prst="rect">
            <a:avLst/>
          </a:prstGeom>
        </p:spPr>
        <p:txBody>
          <a:bodyPr vert="horz" lIns="0" tIns="0" rIns="0" bIns="0" rtlCol="0" anchor="ctr" anchorCtr="0"/>
          <a:lstStyle>
            <a:lvl1pPr algn="r">
              <a:defRPr sz="800" b="0" i="0">
                <a:solidFill>
                  <a:schemeClr val="tx1"/>
                </a:solidFill>
                <a:latin typeface="+mn-lt"/>
                <a:ea typeface="Verdana" panose="020B0604030504040204" pitchFamily="34" charset="0"/>
                <a:cs typeface="Verdana" panose="020B0604030504040204" pitchFamily="34" charset="0"/>
              </a:defRPr>
            </a:lvl1pPr>
            <a:lvl2pPr marL="0" algn="r">
              <a:defRPr sz="800" b="0" i="0">
                <a:solidFill>
                  <a:schemeClr val="tx1"/>
                </a:solidFill>
                <a:latin typeface="+mn-lt"/>
                <a:ea typeface="Verdana" panose="020B0604030504040204" pitchFamily="34" charset="0"/>
                <a:cs typeface="Verdana" panose="020B0604030504040204" pitchFamily="34" charset="0"/>
              </a:defRPr>
            </a:lvl2pPr>
            <a:lvl3pPr marL="0" algn="r">
              <a:defRPr sz="800" b="0" i="0">
                <a:solidFill>
                  <a:schemeClr val="tx1"/>
                </a:solidFill>
                <a:latin typeface="+mn-lt"/>
                <a:ea typeface="Verdana" panose="020B0604030504040204" pitchFamily="34" charset="0"/>
                <a:cs typeface="Verdana" panose="020B0604030504040204" pitchFamily="34" charset="0"/>
              </a:defRPr>
            </a:lvl3pPr>
            <a:lvl4pPr marL="0" algn="r">
              <a:defRPr sz="800" b="0" i="0">
                <a:solidFill>
                  <a:schemeClr val="tx1"/>
                </a:solidFill>
                <a:latin typeface="+mn-lt"/>
                <a:ea typeface="Verdana" panose="020B0604030504040204" pitchFamily="34" charset="0"/>
                <a:cs typeface="Verdana" panose="020B0604030504040204" pitchFamily="34" charset="0"/>
              </a:defRPr>
            </a:lvl4pPr>
            <a:lvl5pPr marL="0" algn="r">
              <a:defRPr sz="800" b="0" i="0">
                <a:solidFill>
                  <a:schemeClr val="tx1"/>
                </a:solidFill>
                <a:latin typeface="+mn-lt"/>
                <a:ea typeface="Verdana" panose="020B0604030504040204" pitchFamily="34" charset="0"/>
                <a:cs typeface="Verdana" panose="020B0604030504040204" pitchFamily="34" charset="0"/>
              </a:defRPr>
            </a:lvl5pPr>
            <a:lvl6pPr marL="0" algn="r">
              <a:defRPr sz="800" b="0" i="0">
                <a:solidFill>
                  <a:schemeClr val="tx1"/>
                </a:solidFill>
                <a:latin typeface="+mn-lt"/>
                <a:ea typeface="Verdana" panose="020B0604030504040204" pitchFamily="34" charset="0"/>
                <a:cs typeface="Verdana" panose="020B0604030504040204" pitchFamily="34" charset="0"/>
              </a:defRPr>
            </a:lvl6pPr>
            <a:lvl7pPr marL="0" algn="r">
              <a:defRPr sz="800" b="0" i="0">
                <a:solidFill>
                  <a:schemeClr val="tx1"/>
                </a:solidFill>
                <a:latin typeface="+mn-lt"/>
                <a:ea typeface="Verdana" panose="020B0604030504040204" pitchFamily="34" charset="0"/>
                <a:cs typeface="Verdana" panose="020B0604030504040204" pitchFamily="34" charset="0"/>
              </a:defRPr>
            </a:lvl7pPr>
            <a:lvl8pPr marL="0" algn="r">
              <a:defRPr sz="800" b="0" i="0">
                <a:solidFill>
                  <a:schemeClr val="tx1"/>
                </a:solidFill>
                <a:latin typeface="+mn-lt"/>
                <a:ea typeface="Verdana" panose="020B0604030504040204" pitchFamily="34" charset="0"/>
                <a:cs typeface="Verdana" panose="020B0604030504040204" pitchFamily="34" charset="0"/>
              </a:defRPr>
            </a:lvl8pPr>
            <a:lvl9pPr marL="0" algn="r">
              <a:defRPr sz="8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Arial" panose="020B06040202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Arial" panose="020B060402020202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D4D07499-905D-F2EF-13CC-246CCFA2AE0E}"/>
              </a:ext>
            </a:extLst>
          </p:cNvPr>
          <p:cNvSpPr>
            <a:spLocks noGrp="1"/>
          </p:cNvSpPr>
          <p:nvPr>
            <p:ph type="ftr" sz="quarter" idx="3"/>
          </p:nvPr>
        </p:nvSpPr>
        <p:spPr>
          <a:xfrm>
            <a:off x="4381500" y="6434138"/>
            <a:ext cx="3429000" cy="222250"/>
          </a:xfrm>
          <a:prstGeom prst="rect">
            <a:avLst/>
          </a:prstGeom>
        </p:spPr>
        <p:txBody>
          <a:bodyPr vert="horz" lIns="0" tIns="0" rIns="0" bIns="0" rtlCol="0" anchor="ctr"/>
          <a:lstStyle>
            <a:lvl1pPr algn="ctr">
              <a:defRPr sz="800">
                <a:solidFill>
                  <a:schemeClr val="tx1"/>
                </a:solidFill>
              </a:defRPr>
            </a:lvl1pPr>
            <a:lvl2pPr marL="0" algn="ctr">
              <a:defRPr sz="800"/>
            </a:lvl2pPr>
            <a:lvl3pPr marL="0" algn="ctr">
              <a:defRPr sz="800"/>
            </a:lvl3pPr>
            <a:lvl4pPr marL="0" algn="ctr">
              <a:defRPr sz="800"/>
            </a:lvl4pPr>
            <a:lvl5pPr marL="0" algn="ctr">
              <a:defRPr sz="800"/>
            </a:lvl5pPr>
            <a:lvl6pPr marL="0" algn="ctr">
              <a:defRPr sz="800"/>
            </a:lvl6pPr>
            <a:lvl7pPr marL="0" algn="ctr">
              <a:defRPr sz="800"/>
            </a:lvl7pPr>
            <a:lvl8pPr marL="0" algn="ctr">
              <a:defRPr sz="800"/>
            </a:lvl8pPr>
            <a:lvl9pPr marL="0" algn="ctr">
              <a:defRPr sz="800"/>
            </a:lvl9pPr>
          </a:lstStyle>
          <a:p>
            <a:r>
              <a:rPr lang="en-US"/>
              <a:t>Confidential</a:t>
            </a:r>
          </a:p>
        </p:txBody>
      </p:sp>
    </p:spTree>
    <p:extLst>
      <p:ext uri="{BB962C8B-B14F-4D97-AF65-F5344CB8AC3E}">
        <p14:creationId xmlns:p14="http://schemas.microsoft.com/office/powerpoint/2010/main" val="345341897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Lst>
  <p:hf hdr="0" ftr="0" dt="0"/>
  <p:txStyles>
    <p:titleStyle>
      <a:lvl1pPr algn="l" defTabSz="914400" rtl="0" eaLnBrk="1" latinLnBrk="0" hangingPunct="1">
        <a:lnSpc>
          <a:spcPct val="100000"/>
        </a:lnSpc>
        <a:spcBef>
          <a:spcPct val="0"/>
        </a:spcBef>
        <a:buNone/>
        <a:defRPr sz="3200" b="1" i="0" kern="1200" cap="none" baseline="0">
          <a:solidFill>
            <a:schemeClr val="tx2"/>
          </a:solidFill>
          <a:latin typeface="Sharp Sans Semibold" pitchFamily="2" charset="77"/>
          <a:ea typeface="Sharp Sans Semibold" pitchFamily="2" charset="77"/>
          <a:cs typeface="Sharp Sans Semibold" pitchFamily="2" charset="77"/>
        </a:defRPr>
      </a:lvl1pPr>
    </p:titleStyle>
    <p:bodyStyle>
      <a:lvl1pPr marL="0" indent="0" algn="l" defTabSz="914400" rtl="0" eaLnBrk="1" latinLnBrk="0" hangingPunct="1">
        <a:lnSpc>
          <a:spcPct val="120000"/>
        </a:lnSpc>
        <a:spcBef>
          <a:spcPts val="0"/>
        </a:spcBef>
        <a:spcAft>
          <a:spcPts val="600"/>
        </a:spcAft>
        <a:buFont typeface="Arial" panose="020B0604020202020204" pitchFamily="34" charset="0"/>
        <a:buNone/>
        <a:defRPr sz="1800" b="0" i="0" kern="1200">
          <a:solidFill>
            <a:schemeClr val="tx1"/>
          </a:solidFill>
          <a:latin typeface="Sharp Sans Medium" pitchFamily="2" charset="77"/>
          <a:ea typeface="Sharp Sans Medium" pitchFamily="2" charset="77"/>
          <a:cs typeface="Sharp Sans Medium" pitchFamily="2" charset="77"/>
        </a:defRPr>
      </a:lvl1pPr>
      <a:lvl2pPr marL="0" indent="0" algn="l" defTabSz="914400" rtl="0" eaLnBrk="1" latinLnBrk="0" hangingPunct="1">
        <a:lnSpc>
          <a:spcPct val="120000"/>
        </a:lnSpc>
        <a:spcBef>
          <a:spcPts val="0"/>
        </a:spcBef>
        <a:spcAft>
          <a:spcPts val="1200"/>
        </a:spcAft>
        <a:buClr>
          <a:schemeClr val="accent1"/>
        </a:buClr>
        <a:buFontTx/>
        <a:buNone/>
        <a:tabLst>
          <a:tab pos="280988" algn="l"/>
        </a:tabLst>
        <a:defRPr sz="1800" b="1" i="0" kern="1200" cap="none" baseline="0">
          <a:solidFill>
            <a:schemeClr val="accent4"/>
          </a:solidFill>
          <a:latin typeface="Sharp Sans Semibold" pitchFamily="2" charset="77"/>
          <a:ea typeface="Sharp Sans Semibold" pitchFamily="2" charset="77"/>
          <a:cs typeface="Sharp Sans Semibold" pitchFamily="2" charset="77"/>
        </a:defRPr>
      </a:lvl2pPr>
      <a:lvl3pPr marL="228600" indent="-228600" algn="l" defTabSz="292608" rtl="0" eaLnBrk="1" latinLnBrk="0" hangingPunct="1">
        <a:lnSpc>
          <a:spcPct val="12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Sharp Sans Medium" pitchFamily="2" charset="77"/>
          <a:ea typeface="Sharp Sans Medium" pitchFamily="2" charset="77"/>
          <a:cs typeface="Sharp Sans Medium" pitchFamily="2" charset="77"/>
        </a:defRPr>
      </a:lvl3pPr>
      <a:lvl4pPr marL="457200" marR="0" indent="-228600" algn="l" defTabSz="292608" rtl="0" eaLnBrk="1" fontAlgn="auto" latinLnBrk="0" hangingPunct="1">
        <a:lnSpc>
          <a:spcPct val="120000"/>
        </a:lnSpc>
        <a:spcBef>
          <a:spcPts val="0"/>
        </a:spcBef>
        <a:spcAft>
          <a:spcPts val="600"/>
        </a:spcAft>
        <a:buClr>
          <a:schemeClr val="tx1"/>
        </a:buClr>
        <a:buSzPct val="80000"/>
        <a:buFont typeface="Courier New" panose="02070309020205020404" pitchFamily="49" charset="0"/>
        <a:buChar char="o"/>
        <a:tabLst/>
        <a:defRPr sz="1600" b="0" i="0" kern="1200">
          <a:solidFill>
            <a:schemeClr val="tx1"/>
          </a:solidFill>
          <a:latin typeface="Sharp Sans Medium" pitchFamily="2" charset="77"/>
          <a:ea typeface="Sharp Sans Medium" pitchFamily="2" charset="77"/>
          <a:cs typeface="Sharp Sans Medium" pitchFamily="2" charset="77"/>
        </a:defRPr>
      </a:lvl4pPr>
      <a:lvl5pPr marL="274320" indent="-274320" algn="l" defTabSz="292608" rtl="0" eaLnBrk="1" latinLnBrk="0" hangingPunct="1">
        <a:lnSpc>
          <a:spcPct val="120000"/>
        </a:lnSpc>
        <a:spcBef>
          <a:spcPts val="0"/>
        </a:spcBef>
        <a:spcAft>
          <a:spcPts val="600"/>
        </a:spcAft>
        <a:buClr>
          <a:schemeClr val="tx1"/>
        </a:buClr>
        <a:buSzPct val="100000"/>
        <a:buFont typeface="+mj-lt"/>
        <a:buAutoNum type="arabicPeriod"/>
        <a:tabLst>
          <a:tab pos="292608" algn="l"/>
          <a:tab pos="585216" algn="l"/>
        </a:tabLst>
        <a:defRPr sz="1800" b="0" i="0" kern="1200">
          <a:solidFill>
            <a:schemeClr val="tx1"/>
          </a:solidFill>
          <a:latin typeface="Sharp Sans Medium" pitchFamily="2" charset="77"/>
          <a:ea typeface="Sharp Sans Medium" pitchFamily="2" charset="77"/>
          <a:cs typeface="Sharp Sans Medium" pitchFamily="2" charset="77"/>
        </a:defRPr>
      </a:lvl5pPr>
      <a:lvl6pPr marL="548640" indent="-274320" algn="l" defTabSz="914400" rtl="0" eaLnBrk="1" latinLnBrk="0" hangingPunct="1">
        <a:lnSpc>
          <a:spcPct val="120000"/>
        </a:lnSpc>
        <a:spcBef>
          <a:spcPts val="0"/>
        </a:spcBef>
        <a:spcAft>
          <a:spcPts val="600"/>
        </a:spcAft>
        <a:buClr>
          <a:schemeClr val="tx1"/>
        </a:buClr>
        <a:buSzPct val="100000"/>
        <a:buFont typeface="+mj-lt"/>
        <a:buAutoNum type="arabicPeriod"/>
        <a:tabLst/>
        <a:defRPr sz="1600" b="0" i="0" kern="1200">
          <a:solidFill>
            <a:schemeClr val="tx1"/>
          </a:solidFill>
          <a:latin typeface="Sharp Sans Medium" pitchFamily="2" charset="77"/>
          <a:ea typeface="Sharp Sans Medium" pitchFamily="2" charset="77"/>
          <a:cs typeface="Sharp Sans Medium" pitchFamily="2" charset="77"/>
        </a:defRPr>
      </a:lvl6pPr>
      <a:lvl7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7pPr>
      <a:lvl8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8pPr>
      <a:lvl9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60">
          <p15:clr>
            <a:srgbClr val="F26B43"/>
          </p15:clr>
        </p15:guide>
        <p15:guide id="3" pos="432">
          <p15:clr>
            <a:srgbClr val="F26B43"/>
          </p15:clr>
        </p15:guide>
        <p15:guide id="8" pos="2579">
          <p15:clr>
            <a:srgbClr val="F26B43"/>
          </p15:clr>
        </p15:guide>
        <p15:guide id="9" pos="3747">
          <p15:clr>
            <a:srgbClr val="F26B43"/>
          </p15:clr>
        </p15:guide>
        <p15:guide id="10" pos="3840">
          <p15:clr>
            <a:srgbClr val="F26B43"/>
          </p15:clr>
        </p15:guide>
        <p15:guide id="12" pos="3933">
          <p15:clr>
            <a:srgbClr val="F26B43"/>
          </p15:clr>
        </p15:guide>
        <p15:guide id="13" pos="7250">
          <p15:clr>
            <a:srgbClr val="F26B43"/>
          </p15:clr>
        </p15:guide>
        <p15:guide id="15" pos="4920">
          <p15:clr>
            <a:srgbClr val="F26B43"/>
          </p15:clr>
        </p15:guide>
        <p15:guide id="16" pos="5098">
          <p15:clr>
            <a:srgbClr val="F26B43"/>
          </p15:clr>
        </p15:guide>
        <p15:guide id="26" orient="horz" pos="1205">
          <p15:clr>
            <a:srgbClr val="F26B43"/>
          </p15:clr>
        </p15:guide>
        <p15:guide id="31" orient="horz" pos="3886">
          <p15:clr>
            <a:srgbClr val="F26B43"/>
          </p15:clr>
        </p15:guide>
        <p15:guide id="32" orient="horz" pos="4053">
          <p15:clr>
            <a:srgbClr val="F26B43"/>
          </p15:clr>
        </p15:guide>
        <p15:guide id="33" orient="horz" pos="1026">
          <p15:clr>
            <a:srgbClr val="F26B43"/>
          </p15:clr>
        </p15:guide>
        <p15:guide id="35" orient="horz" pos="4193">
          <p15:clr>
            <a:srgbClr val="F26B43"/>
          </p15:clr>
        </p15:guide>
        <p15:guide id="36" orient="horz" pos="4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C15F95E-A69C-4BA4-938D-D5D35A96FF0A}"/>
              </a:ext>
            </a:extLst>
          </p:cNvPr>
          <p:cNvSpPr txBox="1">
            <a:spLocks/>
          </p:cNvSpPr>
          <p:nvPr/>
        </p:nvSpPr>
        <p:spPr>
          <a:xfrm>
            <a:off x="0" y="2262154"/>
            <a:ext cx="6050943" cy="1514024"/>
          </a:xfrm>
          <a:prstGeom prst="rect">
            <a:avLst/>
          </a:prstGeom>
        </p:spPr>
        <p:txBody>
          <a:bodyPr lIns="91440" tIns="45720" rIns="91440" bIns="45720" anchor="t"/>
          <a:lstStyle>
            <a:lvl1pPr algn="l" defTabSz="914400" rtl="0" eaLnBrk="1" latinLnBrk="0" hangingPunct="1">
              <a:lnSpc>
                <a:spcPct val="100000"/>
              </a:lnSpc>
              <a:spcBef>
                <a:spcPct val="0"/>
              </a:spcBef>
              <a:buNone/>
              <a:defRPr sz="3200" b="1" i="0" kern="1200" cap="none" baseline="0">
                <a:solidFill>
                  <a:schemeClr val="tx2"/>
                </a:solidFill>
                <a:latin typeface="Sharp Sans Semibold" pitchFamily="2" charset="77"/>
                <a:ea typeface="Sharp Sans Semibold" pitchFamily="2" charset="77"/>
                <a:cs typeface="Sharp Sans Semibold" pitchFamily="2" charset="77"/>
              </a:defRPr>
            </a:lvl1pPr>
          </a:lstStyle>
          <a:p>
            <a:pPr algn="ctr"/>
            <a:r>
              <a:rPr lang="en-US" sz="1600" dirty="0">
                <a:solidFill>
                  <a:srgbClr val="0070C0"/>
                </a:solidFill>
                <a:latin typeface="Calibri"/>
                <a:ea typeface="Calibri" panose="020F0502020204030204" pitchFamily="34" charset="0"/>
                <a:cs typeface="Calibri"/>
              </a:rPr>
              <a:t>TEXT </a:t>
            </a:r>
            <a:r>
              <a:rPr lang="en-US" sz="1600" dirty="0">
                <a:solidFill>
                  <a:srgbClr val="0070C0"/>
                </a:solidFill>
                <a:highlight>
                  <a:srgbClr val="FFFF00"/>
                </a:highlight>
                <a:latin typeface="Calibri"/>
                <a:ea typeface="Calibri" panose="020F0502020204030204" pitchFamily="34" charset="0"/>
                <a:cs typeface="Calibri"/>
              </a:rPr>
              <a:t>XXXXX</a:t>
            </a:r>
            <a:r>
              <a:rPr lang="en-US" sz="1600" dirty="0">
                <a:solidFill>
                  <a:srgbClr val="0070C0"/>
                </a:solidFill>
                <a:latin typeface="Calibri"/>
                <a:ea typeface="Calibri" panose="020F0502020204030204" pitchFamily="34" charset="0"/>
                <a:cs typeface="Calibri"/>
              </a:rPr>
              <a:t> to (254) 206-2572, </a:t>
            </a:r>
            <a:r>
              <a:rPr lang="en-US" sz="1600" dirty="0">
                <a:solidFill>
                  <a:schemeClr val="tx1"/>
                </a:solidFill>
                <a:latin typeface="Calibri"/>
                <a:ea typeface="Calibri" panose="020F0502020204030204" pitchFamily="34" charset="0"/>
                <a:cs typeface="Calibri"/>
              </a:rPr>
              <a:t>to record your attendance and claim credit for this CME session</a:t>
            </a:r>
            <a:br>
              <a:rPr lang="en-US" sz="1600" dirty="0">
                <a:latin typeface="Calibri" panose="020F0502020204030204" pitchFamily="34" charset="0"/>
                <a:ea typeface="Calibri" panose="020F0502020204030204" pitchFamily="34" charset="0"/>
                <a:cs typeface="Calibri" panose="020F0502020204030204" pitchFamily="34" charset="0"/>
              </a:rPr>
            </a:br>
            <a:r>
              <a:rPr lang="en-US" sz="1600" dirty="0">
                <a:solidFill>
                  <a:srgbClr val="FF0000"/>
                </a:solidFill>
                <a:latin typeface="Calibri"/>
                <a:ea typeface="Calibri" panose="020F0502020204030204" pitchFamily="34" charset="0"/>
                <a:cs typeface="Calibri"/>
              </a:rPr>
              <a:t>Attendance starts 15 minutes before the session, and credit claim </a:t>
            </a:r>
            <a:endParaRPr lang="en-US" sz="1600" dirty="0">
              <a:solidFill>
                <a:srgbClr val="FF0000"/>
              </a:solidFill>
              <a:latin typeface="Calibri"/>
              <a:ea typeface="Calibri" panose="020F0502020204030204" pitchFamily="34" charset="0"/>
              <a:cs typeface="Calibri" panose="020F0502020204030204" pitchFamily="34" charset="0"/>
            </a:endParaRPr>
          </a:p>
          <a:p>
            <a:pPr algn="ctr"/>
            <a:r>
              <a:rPr lang="en-US" sz="1600" dirty="0">
                <a:solidFill>
                  <a:srgbClr val="FF0000"/>
                </a:solidFill>
                <a:latin typeface="Calibri"/>
                <a:ea typeface="Calibri" panose="020F0502020204030204" pitchFamily="34" charset="0"/>
                <a:cs typeface="Calibri"/>
              </a:rPr>
              <a:t>ends 7 days after the session.</a:t>
            </a:r>
            <a:r>
              <a:rPr lang="en-US" sz="1600" dirty="0">
                <a:solidFill>
                  <a:schemeClr val="tx1"/>
                </a:solidFill>
                <a:latin typeface="Calibri"/>
                <a:ea typeface="Calibri" panose="020F0502020204030204" pitchFamily="34" charset="0"/>
                <a:cs typeface="Calibri"/>
              </a:rPr>
              <a:t> </a:t>
            </a:r>
            <a:br>
              <a:rPr lang="en-US" sz="1600" dirty="0">
                <a:latin typeface="Calibri" panose="020F0502020204030204" pitchFamily="34" charset="0"/>
                <a:ea typeface="Calibri" panose="020F0502020204030204" pitchFamily="34" charset="0"/>
                <a:cs typeface="Calibri" panose="020F0502020204030204" pitchFamily="34" charset="0"/>
              </a:rPr>
            </a:br>
            <a:r>
              <a:rPr lang="en-US" sz="1350" dirty="0">
                <a:solidFill>
                  <a:schemeClr val="tx1"/>
                </a:solidFill>
                <a:latin typeface="Calibri"/>
                <a:ea typeface="Calibri" panose="020F0502020204030204" pitchFamily="34" charset="0"/>
                <a:cs typeface="Calibri"/>
              </a:rPr>
              <a:t>(IMPORTANT: You will receive a text and email confirmation for your attendance)</a:t>
            </a:r>
          </a:p>
        </p:txBody>
      </p:sp>
      <p:sp>
        <p:nvSpPr>
          <p:cNvPr id="21" name="Rectangle 20">
            <a:extLst>
              <a:ext uri="{FF2B5EF4-FFF2-40B4-BE49-F238E27FC236}">
                <a16:creationId xmlns:a16="http://schemas.microsoft.com/office/drawing/2014/main" id="{3E83FFEF-21BE-4EC7-9481-8498BCAC794C}"/>
              </a:ext>
            </a:extLst>
          </p:cNvPr>
          <p:cNvSpPr/>
          <p:nvPr/>
        </p:nvSpPr>
        <p:spPr>
          <a:xfrm>
            <a:off x="0" y="1334524"/>
            <a:ext cx="6079067" cy="523220"/>
          </a:xfrm>
          <a:prstGeom prst="rect">
            <a:avLst/>
          </a:prstGeom>
          <a:noFill/>
        </p:spPr>
        <p:txBody>
          <a:bodyPr wrap="square" lIns="91440" tIns="45720" rIns="91440" bIns="45720">
            <a:spAutoFit/>
          </a:bodyPr>
          <a:lstStyle/>
          <a:p>
            <a:pPr algn="ctr"/>
            <a:r>
              <a:rPr lang="en-US" sz="2800" b="1" dirty="0">
                <a:ln/>
                <a:solidFill>
                  <a:srgbClr val="FF0000"/>
                </a:solidFill>
                <a:effectLst>
                  <a:outerShdw blurRad="38100" dist="19050" dir="2700000" algn="tl" rotWithShape="0">
                    <a:schemeClr val="dk1">
                      <a:lumMod val="50000"/>
                      <a:alpha val="40000"/>
                    </a:schemeClr>
                  </a:outerShdw>
                </a:effectLst>
              </a:rPr>
              <a:t>CASE EXAMPLE: </a:t>
            </a: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SERIES TITLE</a:t>
            </a:r>
          </a:p>
        </p:txBody>
      </p:sp>
      <p:sp>
        <p:nvSpPr>
          <p:cNvPr id="22" name="Text Placeholder 5">
            <a:extLst>
              <a:ext uri="{FF2B5EF4-FFF2-40B4-BE49-F238E27FC236}">
                <a16:creationId xmlns:a16="http://schemas.microsoft.com/office/drawing/2014/main" id="{9D746A6D-6153-49F6-9FA0-F4D2D73ED86E}"/>
              </a:ext>
            </a:extLst>
          </p:cNvPr>
          <p:cNvSpPr txBox="1">
            <a:spLocks/>
          </p:cNvSpPr>
          <p:nvPr/>
        </p:nvSpPr>
        <p:spPr>
          <a:xfrm>
            <a:off x="121920" y="4815840"/>
            <a:ext cx="5773783" cy="1672046"/>
          </a:xfrm>
          <a:prstGeom prst="rect">
            <a:avLst/>
          </a:prstGeom>
        </p:spPr>
        <p:txBody>
          <a:bodyPr vert="horz" lIns="91440" tIns="45720" rIns="91440" bIns="45720" rtlCol="0" anchor="ctr">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279061" indent="-279061" algn="l" defTabSz="913290" rtl="0" eaLnBrk="1" latinLnBrk="0" hangingPunct="1">
              <a:lnSpc>
                <a:spcPct val="120000"/>
              </a:lnSpc>
              <a:spcBef>
                <a:spcPts val="400"/>
              </a:spcBef>
              <a:spcAft>
                <a:spcPts val="400"/>
              </a:spcAft>
              <a:buFont typeface="Arial" panose="020B0604020202020204" pitchFamily="34" charset="0"/>
              <a:buChar char="•"/>
              <a:defRPr lang="en-US" sz="1800" b="0" kern="1200" dirty="0" smtClean="0">
                <a:solidFill>
                  <a:srgbClr val="555555"/>
                </a:solidFill>
                <a:latin typeface="+mn-lt"/>
                <a:ea typeface="Sharp Sans Medium" pitchFamily="2" charset="0"/>
                <a:cs typeface="Sharp Sans Medium" pitchFamily="2" charset="0"/>
              </a:defRPr>
            </a:lvl2pPr>
            <a:lvl3pPr marL="684968" indent="-380538"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3pPr>
            <a:lvl4pPr marL="1141613" indent="-380538" defTabSz="1217720"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4pPr>
            <a:lvl5pPr marL="1598258" indent="-380538"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5pPr>
            <a:lvl6pPr marL="1384548" eaLnBrk="1" hangingPunct="1">
              <a:defRPr>
                <a:latin typeface="+mn-lt"/>
                <a:ea typeface="+mn-ea"/>
                <a:cs typeface="+mn-cs"/>
              </a:defRPr>
            </a:lvl6pPr>
            <a:lvl7pPr marL="1661457" eaLnBrk="1" hangingPunct="1">
              <a:defRPr>
                <a:latin typeface="+mn-lt"/>
                <a:ea typeface="+mn-ea"/>
                <a:cs typeface="+mn-cs"/>
              </a:defRPr>
            </a:lvl7pPr>
            <a:lvl8pPr marL="1938369" eaLnBrk="1" hangingPunct="1">
              <a:defRPr>
                <a:latin typeface="+mn-lt"/>
                <a:ea typeface="+mn-ea"/>
                <a:cs typeface="+mn-cs"/>
              </a:defRPr>
            </a:lvl8pPr>
            <a:lvl9pPr marL="2215277" eaLnBrk="1" hangingPunct="1">
              <a:defRPr>
                <a:latin typeface="+mn-lt"/>
                <a:ea typeface="+mn-ea"/>
                <a:cs typeface="+mn-cs"/>
              </a:defRPr>
            </a:lvl9pPr>
          </a:lstStyle>
          <a:p>
            <a:pPr algn="ctr">
              <a:lnSpc>
                <a:spcPts val="2460"/>
              </a:lnSpc>
              <a:spcBef>
                <a:spcPts val="0"/>
              </a:spcBef>
              <a:spcAft>
                <a:spcPts val="0"/>
              </a:spcAft>
            </a:pPr>
            <a:r>
              <a:rPr lang="en-US" sz="1800" kern="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{2024 </a:t>
            </a:r>
            <a:r>
              <a:rPr lang="en-US" sz="1800"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Weekly, Tuesdays – </a:t>
            </a:r>
            <a:r>
              <a:rPr lang="en-US" sz="1800" kern="140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RSS frequency</a:t>
            </a:r>
            <a:r>
              <a:rPr lang="en-US" sz="1800"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ts val="2460"/>
              </a:lnSpc>
              <a:spcBef>
                <a:spcPts val="0"/>
              </a:spcBef>
              <a:spcAft>
                <a:spcPts val="0"/>
              </a:spcAft>
            </a:pPr>
            <a:r>
              <a:rPr lang="en-US" sz="1800"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{Time  To - From}</a:t>
            </a:r>
            <a:br>
              <a:rPr lang="en-US" sz="1800"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r>
              <a:rPr lang="en-US" sz="1800"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{Location, Venue or Virtual Platform}</a:t>
            </a:r>
          </a:p>
        </p:txBody>
      </p:sp>
      <p:sp>
        <p:nvSpPr>
          <p:cNvPr id="23" name="Text Placeholder 5">
            <a:extLst>
              <a:ext uri="{FF2B5EF4-FFF2-40B4-BE49-F238E27FC236}">
                <a16:creationId xmlns:a16="http://schemas.microsoft.com/office/drawing/2014/main" id="{459284EB-5821-4B06-83DE-9B2D600011E4}"/>
              </a:ext>
            </a:extLst>
          </p:cNvPr>
          <p:cNvSpPr txBox="1">
            <a:spLocks/>
          </p:cNvSpPr>
          <p:nvPr/>
        </p:nvSpPr>
        <p:spPr>
          <a:xfrm>
            <a:off x="6468533" y="1803253"/>
            <a:ext cx="5443622" cy="1288111"/>
          </a:xfrm>
          <a:prstGeom prst="rect">
            <a:avLst/>
          </a:prstGeom>
        </p:spPr>
        <p:txBody>
          <a:bodyPr vert="horz" lIns="0" tIns="45720" rIns="91440" bIns="45720" rtlCol="0">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279061" indent="-279061" algn="l" defTabSz="913290" rtl="0" eaLnBrk="1" latinLnBrk="0" hangingPunct="1">
              <a:lnSpc>
                <a:spcPct val="120000"/>
              </a:lnSpc>
              <a:spcBef>
                <a:spcPts val="400"/>
              </a:spcBef>
              <a:spcAft>
                <a:spcPts val="400"/>
              </a:spcAft>
              <a:buFont typeface="Arial" panose="020B0604020202020204" pitchFamily="34" charset="0"/>
              <a:buChar char="•"/>
              <a:defRPr lang="en-US" sz="1800" b="0" kern="1200" dirty="0" smtClean="0">
                <a:solidFill>
                  <a:srgbClr val="555555"/>
                </a:solidFill>
                <a:latin typeface="+mn-lt"/>
                <a:ea typeface="Sharp Sans Medium" pitchFamily="2" charset="0"/>
                <a:cs typeface="Sharp Sans Medium" pitchFamily="2" charset="0"/>
              </a:defRPr>
            </a:lvl2pPr>
            <a:lvl3pPr marL="684968" indent="-380538"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3pPr>
            <a:lvl4pPr marL="1141613" indent="-380538" defTabSz="1217720"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4pPr>
            <a:lvl5pPr marL="1598258" indent="-380538"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5pPr>
            <a:lvl6pPr marL="1384548" eaLnBrk="1" hangingPunct="1">
              <a:defRPr>
                <a:latin typeface="+mn-lt"/>
                <a:ea typeface="+mn-ea"/>
                <a:cs typeface="+mn-cs"/>
              </a:defRPr>
            </a:lvl6pPr>
            <a:lvl7pPr marL="1661457" eaLnBrk="1" hangingPunct="1">
              <a:defRPr>
                <a:latin typeface="+mn-lt"/>
                <a:ea typeface="+mn-ea"/>
                <a:cs typeface="+mn-cs"/>
              </a:defRPr>
            </a:lvl7pPr>
            <a:lvl8pPr marL="1938369" eaLnBrk="1" hangingPunct="1">
              <a:defRPr>
                <a:latin typeface="+mn-lt"/>
                <a:ea typeface="+mn-ea"/>
                <a:cs typeface="+mn-cs"/>
              </a:defRPr>
            </a:lvl8pPr>
            <a:lvl9pPr marL="2215277" eaLnBrk="1" hangingPunct="1">
              <a:defRPr>
                <a:latin typeface="+mn-lt"/>
                <a:ea typeface="+mn-ea"/>
                <a:cs typeface="+mn-cs"/>
              </a:defRPr>
            </a:lvl9pPr>
          </a:lstStyle>
          <a:p>
            <a:pPr>
              <a:lnSpc>
                <a:spcPts val="1020"/>
              </a:lnSpc>
              <a:spcBef>
                <a:spcPts val="0"/>
              </a:spcBef>
              <a:spcAft>
                <a:spcPts val="0"/>
              </a:spcAft>
            </a:pPr>
            <a:r>
              <a:rPr lang="en-US" sz="800" kern="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OBJECTIVES: </a:t>
            </a:r>
            <a:r>
              <a:rPr lang="en-US" sz="800" b="0"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Upon completion of this activity, the participant should be able to – </a:t>
            </a:r>
            <a:r>
              <a:rPr lang="en-US" sz="800" b="0" kern="140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does not change by session</a:t>
            </a:r>
            <a:r>
              <a:rPr lang="en-US" sz="800" b="0"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1020"/>
              </a:lnSpc>
              <a:spcBef>
                <a:spcPts val="0"/>
              </a:spcBef>
              <a:spcAft>
                <a:spcPts val="0"/>
              </a:spcAft>
            </a:pPr>
            <a:endParaRPr lang="en-US" sz="800" b="0" kern="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020"/>
              </a:lnSpc>
              <a:spcBef>
                <a:spcPts val="0"/>
              </a:spcBef>
              <a:spcAft>
                <a:spcPts val="0"/>
              </a:spcAft>
            </a:pPr>
            <a:r>
              <a:rPr lang="en-US" sz="800" kern="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PLANNER/MODERATOR DISCLOSURE: </a:t>
            </a:r>
            <a:r>
              <a:rPr lang="en-US" sz="800" b="0" kern="1400">
                <a:solidFill>
                  <a:schemeClr val="tx1"/>
                </a:solidFill>
                <a:latin typeface="Times New Roman" panose="02020603050405020304" pitchFamily="18" charset="0"/>
                <a:cs typeface="Times New Roman" panose="02020603050405020304" pitchFamily="18" charset="0"/>
              </a:rPr>
              <a:t>The planners </a:t>
            </a:r>
            <a:r>
              <a:rPr lang="en-US" sz="800" b="0" kern="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have no relevant financial relationship(s) with companies whose primary business is producing, marketing, selling, re-selling, or distributing healthcare products used by or on patients. </a:t>
            </a:r>
          </a:p>
          <a:p>
            <a:pPr>
              <a:lnSpc>
                <a:spcPts val="1020"/>
              </a:lnSpc>
              <a:spcBef>
                <a:spcPts val="0"/>
              </a:spcBef>
              <a:spcAft>
                <a:spcPts val="0"/>
              </a:spcAft>
            </a:pPr>
            <a:endParaRPr lang="en-US" sz="800" b="0" kern="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020"/>
              </a:lnSpc>
              <a:spcBef>
                <a:spcPts val="0"/>
              </a:spcBef>
              <a:spcAft>
                <a:spcPts val="0"/>
              </a:spcAft>
            </a:pPr>
            <a:r>
              <a:rPr lang="en-US" sz="800" kern="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PLANNER/MODERATOR DISCLOSURE: </a:t>
            </a:r>
            <a:r>
              <a:rPr lang="en-US" sz="800" b="0"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[Planner Name] </a:t>
            </a:r>
            <a:r>
              <a:rPr lang="en-US" sz="800" b="0" kern="140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is/was </a:t>
            </a:r>
            <a:r>
              <a:rPr lang="en-US" sz="800" b="0"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 (</a:t>
            </a:r>
            <a:r>
              <a:rPr lang="en-US" sz="800" b="0" i="1"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identify relationship and company</a:t>
            </a:r>
            <a:r>
              <a:rPr lang="en-US" sz="800" b="0"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the </a:t>
            </a:r>
            <a:r>
              <a:rPr lang="en-US" sz="800" b="0" i="1"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speakers’ bureau for XYZ Device Company</a:t>
            </a:r>
            <a:r>
              <a:rPr lang="en-US" sz="800" b="0" i="1" kern="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1020"/>
              </a:lnSpc>
              <a:spcBef>
                <a:spcPts val="0"/>
              </a:spcBef>
              <a:spcAft>
                <a:spcPts val="0"/>
              </a:spcAft>
            </a:pPr>
            <a:endParaRPr lang="en-US" sz="800" b="0" kern="1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020"/>
              </a:lnSpc>
              <a:spcBef>
                <a:spcPts val="0"/>
              </a:spcBef>
              <a:spcAft>
                <a:spcPts val="0"/>
              </a:spcAft>
            </a:pPr>
            <a:r>
              <a:rPr lang="en-US" sz="800" b="0" i="1" kern="140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All relevant financial relationships have been mitigated.</a:t>
            </a:r>
            <a:endParaRPr lang="en-US" sz="800">
              <a:solidFill>
                <a:srgbClr val="555555"/>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50F7709-4353-4908-A2E2-25904D1D588A}"/>
              </a:ext>
            </a:extLst>
          </p:cNvPr>
          <p:cNvSpPr txBox="1"/>
          <p:nvPr/>
        </p:nvSpPr>
        <p:spPr>
          <a:xfrm>
            <a:off x="6426200" y="3406501"/>
            <a:ext cx="5579087" cy="3727779"/>
          </a:xfrm>
          <a:prstGeom prst="rect">
            <a:avLst/>
          </a:prstGeom>
          <a:noFill/>
        </p:spPr>
        <p:txBody>
          <a:bodyPr wrap="square" lIns="0" tIns="0" rIns="0" bIns="0" rtlCol="0">
            <a:noAutofit/>
          </a:bodyPr>
          <a:lstStyle/>
          <a:p>
            <a:pPr>
              <a:lnSpc>
                <a:spcPts val="1020"/>
              </a:lnSpc>
              <a:spcBef>
                <a:spcPts val="0"/>
              </a:spcBef>
              <a:spcAft>
                <a:spcPts val="0"/>
              </a:spcAft>
            </a:pPr>
            <a:r>
              <a:rPr lang="en-US" sz="800" b="1">
                <a:solidFill>
                  <a:prstClr val="black"/>
                </a:solidFill>
                <a:latin typeface="Times New Roman" panose="02020603050405020304" pitchFamily="18" charset="0"/>
                <a:cs typeface="Times New Roman" panose="02020603050405020304" pitchFamily="18" charset="0"/>
              </a:rPr>
              <a:t>ACCREDITATION: </a:t>
            </a:r>
            <a:r>
              <a:rPr lang="en-US" sz="800">
                <a:solidFill>
                  <a:prstClr val="black"/>
                </a:solidFill>
                <a:latin typeface="Times New Roman" panose="02020603050405020304" pitchFamily="18" charset="0"/>
                <a:cs typeface="Times New Roman" panose="02020603050405020304" pitchFamily="18" charset="0"/>
              </a:rPr>
              <a:t>The A. Webb Roberts Center for Continuing Medical Education of Baylor Scott &amp; White Health is accredited by the Accreditation Council for Continuing Medical Education (ACCME) to provide continuing medical education for physicians.</a:t>
            </a:r>
          </a:p>
          <a:p>
            <a:pPr lvl="0" defTabSz="913290">
              <a:lnSpc>
                <a:spcPts val="1020"/>
              </a:lnSpc>
              <a:defRPr/>
            </a:pPr>
            <a:br>
              <a:rPr lang="en-US" sz="800">
                <a:solidFill>
                  <a:prstClr val="black"/>
                </a:solidFill>
                <a:latin typeface="Times New Roman" panose="02020603050405020304" pitchFamily="18" charset="0"/>
                <a:cs typeface="Times New Roman" panose="02020603050405020304" pitchFamily="18" charset="0"/>
              </a:rPr>
            </a:br>
            <a:r>
              <a:rPr lang="en-US" sz="800" b="1">
                <a:solidFill>
                  <a:prstClr val="black"/>
                </a:solidFill>
                <a:latin typeface="Times New Roman" panose="02020603050405020304" pitchFamily="18" charset="0"/>
                <a:cs typeface="Times New Roman" panose="02020603050405020304" pitchFamily="18" charset="0"/>
              </a:rPr>
              <a:t>DESIGNATION:  </a:t>
            </a:r>
            <a:r>
              <a:rPr lang="en-US" sz="800">
                <a:solidFill>
                  <a:prstClr val="black"/>
                </a:solidFill>
                <a:latin typeface="Times New Roman" panose="02020603050405020304" pitchFamily="18" charset="0"/>
                <a:cs typeface="Times New Roman" panose="02020603050405020304" pitchFamily="18" charset="0"/>
              </a:rPr>
              <a:t>The A. Webb Roberts Center for Continuing Medical Education of Baylor Scott &amp; White Health designates this live activity for a maximum of </a:t>
            </a:r>
            <a:r>
              <a:rPr lang="en-US" sz="800">
                <a:solidFill>
                  <a:prstClr val="black"/>
                </a:solidFill>
                <a:highlight>
                  <a:srgbClr val="FFFF00"/>
                </a:highlight>
                <a:latin typeface="Times New Roman" panose="02020603050405020304" pitchFamily="18" charset="0"/>
                <a:cs typeface="Times New Roman" panose="02020603050405020304" pitchFamily="18" charset="0"/>
              </a:rPr>
              <a:t>1.0</a:t>
            </a:r>
            <a:r>
              <a:rPr lang="en-US" sz="800">
                <a:solidFill>
                  <a:prstClr val="black"/>
                </a:solidFill>
                <a:latin typeface="Times New Roman" panose="02020603050405020304" pitchFamily="18" charset="0"/>
                <a:cs typeface="Times New Roman" panose="02020603050405020304" pitchFamily="18" charset="0"/>
              </a:rPr>
              <a:t> </a:t>
            </a:r>
            <a:r>
              <a:rPr lang="en-US" sz="800" i="1">
                <a:solidFill>
                  <a:prstClr val="black"/>
                </a:solidFill>
                <a:latin typeface="Times New Roman" panose="02020603050405020304" pitchFamily="18" charset="0"/>
                <a:cs typeface="Times New Roman" panose="02020603050405020304" pitchFamily="18" charset="0"/>
              </a:rPr>
              <a:t>AMA PRA Category 1 Credit</a:t>
            </a:r>
            <a:r>
              <a:rPr lang="en-US" sz="800">
                <a:solidFill>
                  <a:prstClr val="black"/>
                </a:solidFill>
                <a:latin typeface="Times New Roman" panose="02020603050405020304" pitchFamily="18" charset="0"/>
                <a:cs typeface="Times New Roman" panose="02020603050405020304" pitchFamily="18" charset="0"/>
              </a:rPr>
              <a:t>™.  Physicians should claim only the credit commensurate with the extent of their participation in the activity. </a:t>
            </a:r>
          </a:p>
          <a:p>
            <a:pPr lvl="0" defTabSz="913290">
              <a:lnSpc>
                <a:spcPts val="1020"/>
              </a:lnSpc>
              <a:defRPr/>
            </a:pPr>
            <a:endParaRPr lang="en-US" sz="800" b="1">
              <a:solidFill>
                <a:prstClr val="black"/>
              </a:solidFill>
              <a:latin typeface="Times New Roman" panose="02020603050405020304" pitchFamily="18" charset="0"/>
              <a:cs typeface="Times New Roman" panose="02020603050405020304" pitchFamily="18" charset="0"/>
            </a:endParaRPr>
          </a:p>
          <a:p>
            <a:pPr>
              <a:lnSpc>
                <a:spcPts val="1020"/>
              </a:lnSpc>
              <a:spcBef>
                <a:spcPts val="0"/>
              </a:spcBef>
              <a:spcAft>
                <a:spcPts val="0"/>
              </a:spcAft>
              <a:defRPr/>
            </a:pPr>
            <a:r>
              <a:rPr lang="en-US" sz="800" b="1">
                <a:solidFill>
                  <a:prstClr val="black"/>
                </a:solidFill>
                <a:latin typeface="Times New Roman" panose="02020603050405020304" pitchFamily="18" charset="0"/>
                <a:cs typeface="Times New Roman" panose="02020603050405020304" pitchFamily="18" charset="0"/>
              </a:rPr>
              <a:t>ABIM MOC</a:t>
            </a:r>
            <a:r>
              <a:rPr lang="en-US" sz="800">
                <a:solidFill>
                  <a:prstClr val="black"/>
                </a:solidFill>
                <a:latin typeface="Times New Roman" panose="02020603050405020304" pitchFamily="18" charset="0"/>
                <a:cs typeface="Times New Roman" panose="02020603050405020304" pitchFamily="18" charset="0"/>
              </a:rPr>
              <a:t>:  Successful completion of this CME activity, which includes participation in the evaluation component, enables the participant to earn up to </a:t>
            </a:r>
            <a:r>
              <a:rPr lang="en-US" sz="800">
                <a:solidFill>
                  <a:prstClr val="black"/>
                </a:solidFill>
                <a:highlight>
                  <a:srgbClr val="FFFF00"/>
                </a:highlight>
                <a:latin typeface="Times New Roman" panose="02020603050405020304" pitchFamily="18" charset="0"/>
                <a:cs typeface="Times New Roman" panose="02020603050405020304" pitchFamily="18" charset="0"/>
              </a:rPr>
              <a:t>1.0</a:t>
            </a:r>
            <a:r>
              <a:rPr lang="en-US" sz="800">
                <a:solidFill>
                  <a:prstClr val="black"/>
                </a:solidFill>
                <a:latin typeface="Times New Roman" panose="02020603050405020304" pitchFamily="18" charset="0"/>
                <a:cs typeface="Times New Roman" panose="02020603050405020304" pitchFamily="18" charset="0"/>
              </a:rPr>
              <a:t> MOC points in the American Board of Internal Medicine’s (ABIM) Maintenance of Certification (MOC) program. It is the CME activity provider’s responsibility to submit participant completion information to ACCME for the purpose of granting ABIM MOC credit.</a:t>
            </a:r>
            <a:br>
              <a:rPr lang="en-US" sz="800">
                <a:solidFill>
                  <a:prstClr val="black"/>
                </a:solidFill>
                <a:latin typeface="Times New Roman" panose="02020603050405020304" pitchFamily="18" charset="0"/>
                <a:cs typeface="Times New Roman" panose="02020603050405020304" pitchFamily="18" charset="0"/>
              </a:rPr>
            </a:br>
            <a:br>
              <a:rPr lang="en-US" sz="800" b="1">
                <a:solidFill>
                  <a:prstClr val="black"/>
                </a:solidFill>
                <a:latin typeface="Times New Roman" panose="02020603050405020304" pitchFamily="18" charset="0"/>
                <a:cs typeface="Times New Roman" panose="02020603050405020304" pitchFamily="18" charset="0"/>
              </a:rPr>
            </a:br>
            <a:r>
              <a:rPr lang="en-US" sz="800" b="1">
                <a:solidFill>
                  <a:prstClr val="black"/>
                </a:solidFill>
                <a:latin typeface="Times New Roman" panose="02020603050405020304" pitchFamily="18" charset="0"/>
                <a:cs typeface="Times New Roman" panose="02020603050405020304" pitchFamily="18" charset="0"/>
              </a:rPr>
              <a:t>ABP MOC: </a:t>
            </a:r>
            <a:r>
              <a:rPr lang="en-US" sz="800">
                <a:solidFill>
                  <a:prstClr val="black"/>
                </a:solidFill>
                <a:latin typeface="Times New Roman" panose="02020603050405020304" pitchFamily="18" charset="0"/>
                <a:cs typeface="Times New Roman" panose="02020603050405020304" pitchFamily="18" charset="0"/>
              </a:rPr>
              <a:t> Successful completion of this CME activity, which includes participation in the evaluation component, enables the learner to earn up to </a:t>
            </a:r>
            <a:r>
              <a:rPr lang="en-US" sz="800">
                <a:solidFill>
                  <a:prstClr val="black"/>
                </a:solidFill>
                <a:highlight>
                  <a:srgbClr val="FFFF00"/>
                </a:highlight>
                <a:latin typeface="Times New Roman" panose="02020603050405020304" pitchFamily="18" charset="0"/>
                <a:cs typeface="Times New Roman" panose="02020603050405020304" pitchFamily="18" charset="0"/>
              </a:rPr>
              <a:t>1.0</a:t>
            </a:r>
            <a:r>
              <a:rPr lang="en-US" sz="800">
                <a:solidFill>
                  <a:prstClr val="black"/>
                </a:solidFill>
                <a:latin typeface="Times New Roman" panose="02020603050405020304" pitchFamily="18" charset="0"/>
                <a:cs typeface="Times New Roman" panose="02020603050405020304" pitchFamily="18" charset="0"/>
              </a:rPr>
              <a:t> MOC points in the American Board of Pediatrics’ (ABP) Maintenance of Certification (MOC) program. It is the CME activity provider’s responsibility to submit learner completion information to ACCME for the purpose of granting ABP MOC credit.</a:t>
            </a:r>
          </a:p>
          <a:p>
            <a:pPr>
              <a:lnSpc>
                <a:spcPts val="1020"/>
              </a:lnSpc>
              <a:spcBef>
                <a:spcPts val="0"/>
              </a:spcBef>
              <a:spcAft>
                <a:spcPts val="0"/>
              </a:spcAft>
            </a:pPr>
            <a:endParaRPr lang="en-US" sz="800" b="1">
              <a:solidFill>
                <a:prstClr val="black"/>
              </a:solidFill>
              <a:latin typeface="Times New Roman" panose="02020603050405020304" pitchFamily="18" charset="0"/>
              <a:cs typeface="Times New Roman" panose="02020603050405020304" pitchFamily="18" charset="0"/>
            </a:endParaRPr>
          </a:p>
          <a:p>
            <a:pPr>
              <a:lnSpc>
                <a:spcPts val="920"/>
              </a:lnSpc>
              <a:spcBef>
                <a:spcPts val="0"/>
              </a:spcBef>
              <a:spcAft>
                <a:spcPts val="0"/>
              </a:spcAft>
            </a:pPr>
            <a:r>
              <a:rPr lang="en-US" sz="800" b="1">
                <a:solidFill>
                  <a:prstClr val="black"/>
                </a:solidFill>
                <a:latin typeface="Times New Roman" panose="02020603050405020304" pitchFamily="18" charset="0"/>
                <a:cs typeface="Times New Roman" panose="02020603050405020304" pitchFamily="18" charset="0"/>
              </a:rPr>
              <a:t>ABS CC:</a:t>
            </a:r>
            <a:r>
              <a:rPr lang="en-US" sz="800">
                <a:solidFill>
                  <a:prstClr val="black"/>
                </a:solidFill>
                <a:latin typeface="Times New Roman" panose="02020603050405020304" pitchFamily="18" charset="0"/>
                <a:cs typeface="Times New Roman" panose="02020603050405020304" pitchFamily="18" charset="0"/>
              </a:rPr>
              <a:t>  Successful completion of this CME activity enables the learner to earn credit toward the CME requirement of the American Board of Surgery’s Continuous Certification program. It is the CME activity provider's responsibility to submit learner completion information to ACCME for the purpose of granting ABS credit.</a:t>
            </a:r>
          </a:p>
          <a:p>
            <a:pPr>
              <a:lnSpc>
                <a:spcPts val="1020"/>
              </a:lnSpc>
              <a:spcBef>
                <a:spcPts val="0"/>
              </a:spcBef>
              <a:spcAft>
                <a:spcPts val="0"/>
              </a:spcAft>
            </a:pPr>
            <a:endParaRPr lang="en-US" sz="800">
              <a:latin typeface="Times New Roman" panose="02020603050405020304" pitchFamily="18" charset="0"/>
              <a:cs typeface="Times New Roman" panose="02020603050405020304" pitchFamily="18" charset="0"/>
            </a:endParaRPr>
          </a:p>
          <a:p>
            <a:pPr>
              <a:lnSpc>
                <a:spcPts val="1020"/>
              </a:lnSpc>
            </a:pPr>
            <a:r>
              <a:rPr lang="en-US" sz="800" i="1">
                <a:solidFill>
                  <a:srgbClr val="2F2F2F"/>
                </a:solidFill>
                <a:highlight>
                  <a:srgbClr val="FFFF00"/>
                </a:highlight>
                <a:latin typeface="Times New Roman" panose="02020603050405020304" pitchFamily="18" charset="0"/>
                <a:cs typeface="Times New Roman" panose="02020603050405020304" pitchFamily="18" charset="0"/>
              </a:rPr>
              <a:t>Meets Texas Requirements for 1 Hour of Ethics/Professional Responsibility Credit</a:t>
            </a:r>
          </a:p>
          <a:p>
            <a:pPr>
              <a:lnSpc>
                <a:spcPts val="1020"/>
              </a:lnSpc>
              <a:spcBef>
                <a:spcPts val="0"/>
              </a:spcBef>
              <a:spcAft>
                <a:spcPts val="0"/>
              </a:spcAft>
            </a:pPr>
            <a:endParaRPr lang="en-US" sz="800">
              <a:latin typeface="Times New Roman" panose="02020603050405020304" pitchFamily="18" charset="0"/>
              <a:cs typeface="Times New Roman" panose="02020603050405020304" pitchFamily="18" charset="0"/>
            </a:endParaRPr>
          </a:p>
          <a:p>
            <a:pPr>
              <a:lnSpc>
                <a:spcPts val="920"/>
              </a:lnSpc>
              <a:spcBef>
                <a:spcPts val="0"/>
              </a:spcBef>
              <a:spcAft>
                <a:spcPts val="0"/>
              </a:spcAft>
            </a:pPr>
            <a:r>
              <a:rPr lang="en-US" sz="800">
                <a:solidFill>
                  <a:srgbClr val="555555"/>
                </a:solidFill>
                <a:latin typeface="Times New Roman" panose="02020603050405020304" pitchFamily="18" charset="0"/>
                <a:cs typeface="Times New Roman" panose="02020603050405020304" pitchFamily="18" charset="0"/>
              </a:rPr>
              <a:t>For information, please contact </a:t>
            </a:r>
            <a:r>
              <a:rPr lang="en-US" sz="800" i="1">
                <a:solidFill>
                  <a:srgbClr val="555555"/>
                </a:solidFill>
                <a:highlight>
                  <a:srgbClr val="FFFF00"/>
                </a:highlight>
                <a:latin typeface="Times New Roman" panose="02020603050405020304" pitchFamily="18" charset="0"/>
                <a:cs typeface="Times New Roman" panose="02020603050405020304" pitchFamily="18" charset="0"/>
              </a:rPr>
              <a:t>[liaison name and email]</a:t>
            </a:r>
            <a:endParaRPr lang="en-US" sz="800" i="1">
              <a:highlight>
                <a:srgbClr val="FFFF00"/>
              </a:highlight>
              <a:latin typeface="Sharp Sans Medium" pitchFamily="2" charset="77"/>
              <a:ea typeface="Sharp Sans Medium" pitchFamily="2" charset="77"/>
              <a:cs typeface="Sharp Sans Medium" pitchFamily="2" charset="77"/>
            </a:endParaRPr>
          </a:p>
          <a:p>
            <a:pPr marL="0" indent="0" algn="l">
              <a:lnSpc>
                <a:spcPts val="1020"/>
              </a:lnSpc>
              <a:spcAft>
                <a:spcPts val="600"/>
              </a:spcAft>
            </a:pPr>
            <a:endParaRPr lang="en-US" sz="800" b="0" i="0">
              <a:solidFill>
                <a:schemeClr val="tx1"/>
              </a:solidFill>
              <a:latin typeface="Sharp Sans Medium" pitchFamily="2" charset="77"/>
              <a:ea typeface="Sharp Sans Medium" pitchFamily="2" charset="77"/>
              <a:cs typeface="Sharp Sans Medium" pitchFamily="2" charset="77"/>
            </a:endParaRPr>
          </a:p>
        </p:txBody>
      </p:sp>
      <p:pic>
        <p:nvPicPr>
          <p:cNvPr id="11" name="Picture 10" descr="A blue and white sign&#10;&#10;Description automatically generated with low confidence">
            <a:extLst>
              <a:ext uri="{FF2B5EF4-FFF2-40B4-BE49-F238E27FC236}">
                <a16:creationId xmlns:a16="http://schemas.microsoft.com/office/drawing/2014/main" id="{E57104EB-D8C3-4C35-A311-61D6C384E4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9614" y="1158904"/>
            <a:ext cx="1425904" cy="483630"/>
          </a:xfrm>
          <a:prstGeom prst="rect">
            <a:avLst/>
          </a:prstGeom>
        </p:spPr>
      </p:pic>
      <p:pic>
        <p:nvPicPr>
          <p:cNvPr id="15" name="Picture 14" descr="Logo, company name&#10;&#10;Description automatically generated">
            <a:extLst>
              <a:ext uri="{FF2B5EF4-FFF2-40B4-BE49-F238E27FC236}">
                <a16:creationId xmlns:a16="http://schemas.microsoft.com/office/drawing/2014/main" id="{EFBB592A-29DC-44C0-8516-161CAF366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7729" y="913884"/>
            <a:ext cx="905938" cy="905938"/>
          </a:xfrm>
          <a:prstGeom prst="rect">
            <a:avLst/>
          </a:prstGeom>
        </p:spPr>
      </p:pic>
      <p:pic>
        <p:nvPicPr>
          <p:cNvPr id="16" name="Picture 15">
            <a:extLst>
              <a:ext uri="{FF2B5EF4-FFF2-40B4-BE49-F238E27FC236}">
                <a16:creationId xmlns:a16="http://schemas.microsoft.com/office/drawing/2014/main" id="{71C2EE92-29A6-4803-AFA6-41641E6B76BE}"/>
              </a:ext>
            </a:extLst>
          </p:cNvPr>
          <p:cNvPicPr>
            <a:picLocks noChangeAspect="1"/>
          </p:cNvPicPr>
          <p:nvPr/>
        </p:nvPicPr>
        <p:blipFill>
          <a:blip r:embed="rId4"/>
          <a:stretch>
            <a:fillRect/>
          </a:stretch>
        </p:blipFill>
        <p:spPr>
          <a:xfrm>
            <a:off x="7459131" y="1121250"/>
            <a:ext cx="1134538" cy="517634"/>
          </a:xfrm>
          <a:prstGeom prst="rect">
            <a:avLst/>
          </a:prstGeom>
        </p:spPr>
      </p:pic>
    </p:spTree>
    <p:extLst>
      <p:ext uri="{BB962C8B-B14F-4D97-AF65-F5344CB8AC3E}">
        <p14:creationId xmlns:p14="http://schemas.microsoft.com/office/powerpoint/2010/main" val="3364804568"/>
      </p:ext>
    </p:extLst>
  </p:cSld>
  <p:clrMapOvr>
    <a:masterClrMapping/>
  </p:clrMapOvr>
</p:sld>
</file>

<file path=ppt/theme/theme1.xml><?xml version="1.0" encoding="utf-8"?>
<a:theme xmlns:a="http://schemas.openxmlformats.org/drawingml/2006/main" name="template_layouts">
  <a:themeElements>
    <a:clrScheme name="Tester">
      <a:dk1>
        <a:srgbClr val="000000"/>
      </a:dk1>
      <a:lt1>
        <a:srgbClr val="FFFFFF"/>
      </a:lt1>
      <a:dk2>
        <a:srgbClr val="364148"/>
      </a:dk2>
      <a:lt2>
        <a:srgbClr val="FFFFFF"/>
      </a:lt2>
      <a:accent1>
        <a:srgbClr val="FFB71B"/>
      </a:accent1>
      <a:accent2>
        <a:srgbClr val="FF9527"/>
      </a:accent2>
      <a:accent3>
        <a:srgbClr val="D5647A"/>
      </a:accent3>
      <a:accent4>
        <a:srgbClr val="8F659C"/>
      </a:accent4>
      <a:accent5>
        <a:srgbClr val="007EB4"/>
      </a:accent5>
      <a:accent6>
        <a:srgbClr val="3F9F9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dirty="0" smtClean="0">
            <a:solidFill>
              <a:schemeClr val="tx1"/>
            </a:solidFill>
          </a:defRPr>
        </a:defPPr>
      </a:lstStyle>
    </a:spDef>
    <a:txDef>
      <a:spPr>
        <a:noFill/>
      </a:spPr>
      <a:bodyPr wrap="square" lIns="0" tIns="0" rIns="0" bIns="0" rtlCol="0">
        <a:noAutofit/>
      </a:bodyPr>
      <a:lstStyle>
        <a:defPPr marL="0" indent="0" algn="l">
          <a:lnSpc>
            <a:spcPct val="100000"/>
          </a:lnSpc>
          <a:spcAft>
            <a:spcPts val="600"/>
          </a:spcAft>
          <a:defRPr sz="1800" b="0" i="0" dirty="0" smtClean="0">
            <a:solidFill>
              <a:schemeClr val="tx1"/>
            </a:solidFill>
            <a:latin typeface="Sharp Sans Medium" pitchFamily="2" charset="77"/>
            <a:ea typeface="Sharp Sans Medium" pitchFamily="2" charset="77"/>
            <a:cs typeface="Sharp Sans Medium" pitchFamily="2" charset="77"/>
          </a:defRPr>
        </a:defPPr>
      </a:lstStyle>
    </a:txDef>
  </a:objectDefaults>
  <a:extraClrSchemeLst/>
  <a:extLst>
    <a:ext uri="{05A4C25C-085E-4340-85A3-A5531E510DB2}">
      <thm15:themeFamily xmlns:thm15="http://schemas.microsoft.com/office/thememl/2012/main" name="BSWH PowerPoint Template" id="{0598741B-6931-4924-98EC-4BB646D36756}" vid="{C50D6749-301D-4967-ADEE-21E295CD629F}"/>
    </a:ext>
  </a:extLst>
</a:theme>
</file>

<file path=ppt/theme/theme2.xml><?xml version="1.0" encoding="utf-8"?>
<a:theme xmlns:a="http://schemas.openxmlformats.org/drawingml/2006/main" name="Instructions">
  <a:themeElements>
    <a:clrScheme name="BSW">
      <a:dk1>
        <a:srgbClr val="000000"/>
      </a:dk1>
      <a:lt1>
        <a:srgbClr val="FFFFFF"/>
      </a:lt1>
      <a:dk2>
        <a:srgbClr val="364148"/>
      </a:dk2>
      <a:lt2>
        <a:srgbClr val="FFFFFF"/>
      </a:lt2>
      <a:accent1>
        <a:srgbClr val="FFB31B"/>
      </a:accent1>
      <a:accent2>
        <a:srgbClr val="E57641"/>
      </a:accent2>
      <a:accent3>
        <a:srgbClr val="D56479"/>
      </a:accent3>
      <a:accent4>
        <a:srgbClr val="8F659C"/>
      </a:accent4>
      <a:accent5>
        <a:srgbClr val="007EB3"/>
      </a:accent5>
      <a:accent6>
        <a:srgbClr val="3F9F9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dirty="0" smtClean="0">
            <a:solidFill>
              <a:schemeClr val="tx1"/>
            </a:solidFill>
          </a:defRPr>
        </a:defPPr>
      </a:lstStyle>
    </a:spDef>
    <a:txDef>
      <a:spPr>
        <a:noFill/>
      </a:spPr>
      <a:bodyPr wrap="square" lIns="0" tIns="0" rIns="0" bIns="0" rtlCol="0">
        <a:noAutofit/>
      </a:bodyPr>
      <a:lstStyle>
        <a:defPPr marL="0" indent="0" algn="l">
          <a:lnSpc>
            <a:spcPct val="100000"/>
          </a:lnSpc>
          <a:spcAft>
            <a:spcPts val="600"/>
          </a:spcAft>
          <a:defRPr sz="1800" b="0" i="0" dirty="0" smtClean="0">
            <a:solidFill>
              <a:schemeClr val="tx1"/>
            </a:solidFill>
            <a:latin typeface="Sharp Sans Medium" pitchFamily="2" charset="77"/>
            <a:ea typeface="Sharp Sans Medium" pitchFamily="2" charset="77"/>
            <a:cs typeface="Sharp Sans Medium" pitchFamily="2" charset="77"/>
          </a:defRPr>
        </a:defPPr>
      </a:lstStyle>
    </a:txDef>
  </a:objectDefaults>
  <a:extraClrSchemeLst/>
  <a:extLst>
    <a:ext uri="{05A4C25C-085E-4340-85A3-A5531E510DB2}">
      <thm15:themeFamily xmlns:thm15="http://schemas.microsoft.com/office/thememl/2012/main" name="BSWH PowerPoint Template" id="{0598741B-6931-4924-98EC-4BB646D36756}" vid="{10E8848B-82C3-4989-9A61-3BB63B62B4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4286b13-41c1-4e9f-a55e-ada06131b5a5" xsi:nil="true"/>
    <lcf76f155ced4ddcb4097134ff3c332f xmlns="acd4b78d-92cf-4612-937d-4ed78b6091a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B6468C13F44342A3240F2A4A4BB159" ma:contentTypeVersion="17" ma:contentTypeDescription="Create a new document." ma:contentTypeScope="" ma:versionID="90e11c9b0415d93386810e463b9ff80c">
  <xsd:schema xmlns:xsd="http://www.w3.org/2001/XMLSchema" xmlns:xs="http://www.w3.org/2001/XMLSchema" xmlns:p="http://schemas.microsoft.com/office/2006/metadata/properties" xmlns:ns2="acd4b78d-92cf-4612-937d-4ed78b6091a3" xmlns:ns3="84286b13-41c1-4e9f-a55e-ada06131b5a5" targetNamespace="http://schemas.microsoft.com/office/2006/metadata/properties" ma:root="true" ma:fieldsID="a012ee9f234716180e35d8e31da19afc" ns2:_="" ns3:_="">
    <xsd:import namespace="acd4b78d-92cf-4612-937d-4ed78b6091a3"/>
    <xsd:import namespace="84286b13-41c1-4e9f-a55e-ada06131b5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d4b78d-92cf-4612-937d-4ed78b6091a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251bbbb-ffed-4ee8-a09b-b81c5103aa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286b13-41c1-4e9f-a55e-ada06131b5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251069-9cc3-488d-8f1c-cbead8ec8d11}" ma:internalName="TaxCatchAll" ma:showField="CatchAllData" ma:web="84286b13-41c1-4e9f-a55e-ada06131b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F607C6-A57A-4B03-A83A-45F6327B7BA6}">
  <ds:schemaRef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84286b13-41c1-4e9f-a55e-ada06131b5a5"/>
    <ds:schemaRef ds:uri="http://purl.org/dc/terms/"/>
    <ds:schemaRef ds:uri="acd4b78d-92cf-4612-937d-4ed78b6091a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F1AC219-6419-4230-88F6-01C424E8F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d4b78d-92cf-4612-937d-4ed78b6091a3"/>
    <ds:schemaRef ds:uri="84286b13-41c1-4e9f-a55e-ada06131b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EE1DD2-7369-4637-890C-945791B46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BSWH PowerPoint Template</Template>
  <TotalTime>1</TotalTime>
  <Words>492</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vt:i4>
      </vt:variant>
    </vt:vector>
  </HeadingPairs>
  <TitlesOfParts>
    <vt:vector size="14" baseType="lpstr">
      <vt:lpstr>Segoe UI</vt:lpstr>
      <vt:lpstr>Times New Roman</vt:lpstr>
      <vt:lpstr>Sharp Sans Semibold</vt:lpstr>
      <vt:lpstr>Roboto</vt:lpstr>
      <vt:lpstr>Arial</vt:lpstr>
      <vt:lpstr>Sharp Sans Medium</vt:lpstr>
      <vt:lpstr>Verdana</vt:lpstr>
      <vt:lpstr>Sharp Sans</vt:lpstr>
      <vt:lpstr>Corbel</vt:lpstr>
      <vt:lpstr>Courier New</vt:lpstr>
      <vt:lpstr>Calibri</vt:lpstr>
      <vt:lpstr>template_layouts</vt:lpstr>
      <vt:lpstr>Instructions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Baylor Scott &amp; White  PPT Template</dc:title>
  <dc:subject/>
  <dc:creator>Boyd, Heather L</dc:creator>
  <cp:keywords/>
  <dc:description/>
  <cp:lastModifiedBy>Boyd, Heather L</cp:lastModifiedBy>
  <cp:revision>3</cp:revision>
  <dcterms:created xsi:type="dcterms:W3CDTF">2023-11-08T19:53:03Z</dcterms:created>
  <dcterms:modified xsi:type="dcterms:W3CDTF">2023-12-13T19:03:59Z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0x010100B206D2EA07AD7D45A6ADE305A3271968</vt:lpwstr>
  </property>
  <property fmtid="{D5CDD505-2E9C-101B-9397-08002B2CF9AE}" pid="3" name="MediaServiceImageTags">
    <vt:lpwstr/>
  </property>
</Properties>
</file>