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8F30A-6EEF-460C-8177-E78558E2CF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AA22BF-9086-4DDF-8474-AE7D407860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B962EF-B5FB-4DBD-AE22-037B259A376E}"/>
              </a:ext>
            </a:extLst>
          </p:cNvPr>
          <p:cNvSpPr>
            <a:spLocks noGrp="1"/>
          </p:cNvSpPr>
          <p:nvPr>
            <p:ph type="dt" sz="half" idx="10"/>
          </p:nvPr>
        </p:nvSpPr>
        <p:spPr/>
        <p:txBody>
          <a:bodyPr/>
          <a:lstStyle/>
          <a:p>
            <a:fld id="{E30C4DAC-A10F-4622-80C0-BAA5CF48B821}" type="datetimeFigureOut">
              <a:rPr lang="en-US" smtClean="0"/>
              <a:t>5/13/2024</a:t>
            </a:fld>
            <a:endParaRPr lang="en-US"/>
          </a:p>
        </p:txBody>
      </p:sp>
      <p:sp>
        <p:nvSpPr>
          <p:cNvPr id="5" name="Footer Placeholder 4">
            <a:extLst>
              <a:ext uri="{FF2B5EF4-FFF2-40B4-BE49-F238E27FC236}">
                <a16:creationId xmlns:a16="http://schemas.microsoft.com/office/drawing/2014/main" id="{75FD7323-CCCE-4EA8-8D33-A008D133E3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9B5ED-D755-4B8B-96A5-51EBC91C3520}"/>
              </a:ext>
            </a:extLst>
          </p:cNvPr>
          <p:cNvSpPr>
            <a:spLocks noGrp="1"/>
          </p:cNvSpPr>
          <p:nvPr>
            <p:ph type="sldNum" sz="quarter" idx="12"/>
          </p:nvPr>
        </p:nvSpPr>
        <p:spPr/>
        <p:txBody>
          <a:bodyPr/>
          <a:lstStyle/>
          <a:p>
            <a:fld id="{ABAED0E8-B01B-4E56-9893-E4CF9ED5AD74}" type="slidenum">
              <a:rPr lang="en-US" smtClean="0"/>
              <a:t>‹#›</a:t>
            </a:fld>
            <a:endParaRPr lang="en-US"/>
          </a:p>
        </p:txBody>
      </p:sp>
    </p:spTree>
    <p:extLst>
      <p:ext uri="{BB962C8B-B14F-4D97-AF65-F5344CB8AC3E}">
        <p14:creationId xmlns:p14="http://schemas.microsoft.com/office/powerpoint/2010/main" val="3183331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44CD3-A6D1-4CE9-B903-0F90D0669E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AA9BA0E-FA8A-4A90-863B-4EA8ACA4E83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20BD52-BA7A-4652-AC17-22A86C9C0B4A}"/>
              </a:ext>
            </a:extLst>
          </p:cNvPr>
          <p:cNvSpPr>
            <a:spLocks noGrp="1"/>
          </p:cNvSpPr>
          <p:nvPr>
            <p:ph type="dt" sz="half" idx="10"/>
          </p:nvPr>
        </p:nvSpPr>
        <p:spPr/>
        <p:txBody>
          <a:bodyPr/>
          <a:lstStyle/>
          <a:p>
            <a:fld id="{E30C4DAC-A10F-4622-80C0-BAA5CF48B821}" type="datetimeFigureOut">
              <a:rPr lang="en-US" smtClean="0"/>
              <a:t>5/13/2024</a:t>
            </a:fld>
            <a:endParaRPr lang="en-US"/>
          </a:p>
        </p:txBody>
      </p:sp>
      <p:sp>
        <p:nvSpPr>
          <p:cNvPr id="5" name="Footer Placeholder 4">
            <a:extLst>
              <a:ext uri="{FF2B5EF4-FFF2-40B4-BE49-F238E27FC236}">
                <a16:creationId xmlns:a16="http://schemas.microsoft.com/office/drawing/2014/main" id="{FE9693DF-8A46-4AD3-9714-BC886F047B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876019-7FA4-4C27-81F8-B12689E34411}"/>
              </a:ext>
            </a:extLst>
          </p:cNvPr>
          <p:cNvSpPr>
            <a:spLocks noGrp="1"/>
          </p:cNvSpPr>
          <p:nvPr>
            <p:ph type="sldNum" sz="quarter" idx="12"/>
          </p:nvPr>
        </p:nvSpPr>
        <p:spPr/>
        <p:txBody>
          <a:bodyPr/>
          <a:lstStyle/>
          <a:p>
            <a:fld id="{ABAED0E8-B01B-4E56-9893-E4CF9ED5AD74}" type="slidenum">
              <a:rPr lang="en-US" smtClean="0"/>
              <a:t>‹#›</a:t>
            </a:fld>
            <a:endParaRPr lang="en-US"/>
          </a:p>
        </p:txBody>
      </p:sp>
    </p:spTree>
    <p:extLst>
      <p:ext uri="{BB962C8B-B14F-4D97-AF65-F5344CB8AC3E}">
        <p14:creationId xmlns:p14="http://schemas.microsoft.com/office/powerpoint/2010/main" val="719335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CAC93A-256A-42AC-853D-0F62A66733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F6AB2A-7D10-4E8F-81FB-81D23E11D8F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F33624-1E22-41F4-9AEB-A6B7C1CB0D9C}"/>
              </a:ext>
            </a:extLst>
          </p:cNvPr>
          <p:cNvSpPr>
            <a:spLocks noGrp="1"/>
          </p:cNvSpPr>
          <p:nvPr>
            <p:ph type="dt" sz="half" idx="10"/>
          </p:nvPr>
        </p:nvSpPr>
        <p:spPr/>
        <p:txBody>
          <a:bodyPr/>
          <a:lstStyle/>
          <a:p>
            <a:fld id="{E30C4DAC-A10F-4622-80C0-BAA5CF48B821}" type="datetimeFigureOut">
              <a:rPr lang="en-US" smtClean="0"/>
              <a:t>5/13/2024</a:t>
            </a:fld>
            <a:endParaRPr lang="en-US"/>
          </a:p>
        </p:txBody>
      </p:sp>
      <p:sp>
        <p:nvSpPr>
          <p:cNvPr id="5" name="Footer Placeholder 4">
            <a:extLst>
              <a:ext uri="{FF2B5EF4-FFF2-40B4-BE49-F238E27FC236}">
                <a16:creationId xmlns:a16="http://schemas.microsoft.com/office/drawing/2014/main" id="{4A5ABB6A-3958-44C1-B054-58888FA67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E4C182-E497-4E9F-9002-1976D7EC9C26}"/>
              </a:ext>
            </a:extLst>
          </p:cNvPr>
          <p:cNvSpPr>
            <a:spLocks noGrp="1"/>
          </p:cNvSpPr>
          <p:nvPr>
            <p:ph type="sldNum" sz="quarter" idx="12"/>
          </p:nvPr>
        </p:nvSpPr>
        <p:spPr/>
        <p:txBody>
          <a:bodyPr/>
          <a:lstStyle/>
          <a:p>
            <a:fld id="{ABAED0E8-B01B-4E56-9893-E4CF9ED5AD74}" type="slidenum">
              <a:rPr lang="en-US" smtClean="0"/>
              <a:t>‹#›</a:t>
            </a:fld>
            <a:endParaRPr lang="en-US"/>
          </a:p>
        </p:txBody>
      </p:sp>
    </p:spTree>
    <p:extLst>
      <p:ext uri="{BB962C8B-B14F-4D97-AF65-F5344CB8AC3E}">
        <p14:creationId xmlns:p14="http://schemas.microsoft.com/office/powerpoint/2010/main" val="691597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CE2D3-DEC7-47F2-8E09-124E0E3757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D1E903-1E59-407A-906B-642DF6A3FB8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CAB705-E356-454B-80FC-57FB7B8C6F71}"/>
              </a:ext>
            </a:extLst>
          </p:cNvPr>
          <p:cNvSpPr>
            <a:spLocks noGrp="1"/>
          </p:cNvSpPr>
          <p:nvPr>
            <p:ph type="dt" sz="half" idx="10"/>
          </p:nvPr>
        </p:nvSpPr>
        <p:spPr/>
        <p:txBody>
          <a:bodyPr/>
          <a:lstStyle/>
          <a:p>
            <a:fld id="{E30C4DAC-A10F-4622-80C0-BAA5CF48B821}" type="datetimeFigureOut">
              <a:rPr lang="en-US" smtClean="0"/>
              <a:t>5/13/2024</a:t>
            </a:fld>
            <a:endParaRPr lang="en-US"/>
          </a:p>
        </p:txBody>
      </p:sp>
      <p:sp>
        <p:nvSpPr>
          <p:cNvPr id="5" name="Footer Placeholder 4">
            <a:extLst>
              <a:ext uri="{FF2B5EF4-FFF2-40B4-BE49-F238E27FC236}">
                <a16:creationId xmlns:a16="http://schemas.microsoft.com/office/drawing/2014/main" id="{A80F95A9-0AC2-4A4B-B82A-7565215A30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CB206B-3099-445F-9EE8-FC3E1256FF1C}"/>
              </a:ext>
            </a:extLst>
          </p:cNvPr>
          <p:cNvSpPr>
            <a:spLocks noGrp="1"/>
          </p:cNvSpPr>
          <p:nvPr>
            <p:ph type="sldNum" sz="quarter" idx="12"/>
          </p:nvPr>
        </p:nvSpPr>
        <p:spPr/>
        <p:txBody>
          <a:bodyPr/>
          <a:lstStyle/>
          <a:p>
            <a:fld id="{ABAED0E8-B01B-4E56-9893-E4CF9ED5AD74}" type="slidenum">
              <a:rPr lang="en-US" smtClean="0"/>
              <a:t>‹#›</a:t>
            </a:fld>
            <a:endParaRPr lang="en-US"/>
          </a:p>
        </p:txBody>
      </p:sp>
    </p:spTree>
    <p:extLst>
      <p:ext uri="{BB962C8B-B14F-4D97-AF65-F5344CB8AC3E}">
        <p14:creationId xmlns:p14="http://schemas.microsoft.com/office/powerpoint/2010/main" val="602249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5B63E-CF6E-48C7-B073-F6AFA8A442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4031E1-872C-4F7A-BBC5-9F8BA357A1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80FD654-26C0-4D36-8072-5B9D01F4CC55}"/>
              </a:ext>
            </a:extLst>
          </p:cNvPr>
          <p:cNvSpPr>
            <a:spLocks noGrp="1"/>
          </p:cNvSpPr>
          <p:nvPr>
            <p:ph type="dt" sz="half" idx="10"/>
          </p:nvPr>
        </p:nvSpPr>
        <p:spPr/>
        <p:txBody>
          <a:bodyPr/>
          <a:lstStyle/>
          <a:p>
            <a:fld id="{E30C4DAC-A10F-4622-80C0-BAA5CF48B821}" type="datetimeFigureOut">
              <a:rPr lang="en-US" smtClean="0"/>
              <a:t>5/13/2024</a:t>
            </a:fld>
            <a:endParaRPr lang="en-US"/>
          </a:p>
        </p:txBody>
      </p:sp>
      <p:sp>
        <p:nvSpPr>
          <p:cNvPr id="5" name="Footer Placeholder 4">
            <a:extLst>
              <a:ext uri="{FF2B5EF4-FFF2-40B4-BE49-F238E27FC236}">
                <a16:creationId xmlns:a16="http://schemas.microsoft.com/office/drawing/2014/main" id="{B5CEB5A4-1462-4575-A118-75D115440F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10114D-EAAB-41E0-BA9A-A8B0982456BC}"/>
              </a:ext>
            </a:extLst>
          </p:cNvPr>
          <p:cNvSpPr>
            <a:spLocks noGrp="1"/>
          </p:cNvSpPr>
          <p:nvPr>
            <p:ph type="sldNum" sz="quarter" idx="12"/>
          </p:nvPr>
        </p:nvSpPr>
        <p:spPr/>
        <p:txBody>
          <a:bodyPr/>
          <a:lstStyle/>
          <a:p>
            <a:fld id="{ABAED0E8-B01B-4E56-9893-E4CF9ED5AD74}" type="slidenum">
              <a:rPr lang="en-US" smtClean="0"/>
              <a:t>‹#›</a:t>
            </a:fld>
            <a:endParaRPr lang="en-US"/>
          </a:p>
        </p:txBody>
      </p:sp>
    </p:spTree>
    <p:extLst>
      <p:ext uri="{BB962C8B-B14F-4D97-AF65-F5344CB8AC3E}">
        <p14:creationId xmlns:p14="http://schemas.microsoft.com/office/powerpoint/2010/main" val="125251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44DED-893A-4E78-9573-A01179769C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542B87-CA0E-4890-9D7F-F6FAEF61868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2C2912-6C03-419C-A8E5-D621327A278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746303-00E6-41A0-BE2C-88090481AD3A}"/>
              </a:ext>
            </a:extLst>
          </p:cNvPr>
          <p:cNvSpPr>
            <a:spLocks noGrp="1"/>
          </p:cNvSpPr>
          <p:nvPr>
            <p:ph type="dt" sz="half" idx="10"/>
          </p:nvPr>
        </p:nvSpPr>
        <p:spPr/>
        <p:txBody>
          <a:bodyPr/>
          <a:lstStyle/>
          <a:p>
            <a:fld id="{E30C4DAC-A10F-4622-80C0-BAA5CF48B821}" type="datetimeFigureOut">
              <a:rPr lang="en-US" smtClean="0"/>
              <a:t>5/13/2024</a:t>
            </a:fld>
            <a:endParaRPr lang="en-US"/>
          </a:p>
        </p:txBody>
      </p:sp>
      <p:sp>
        <p:nvSpPr>
          <p:cNvPr id="6" name="Footer Placeholder 5">
            <a:extLst>
              <a:ext uri="{FF2B5EF4-FFF2-40B4-BE49-F238E27FC236}">
                <a16:creationId xmlns:a16="http://schemas.microsoft.com/office/drawing/2014/main" id="{5D2ED0D3-2B83-4D08-AC8B-89DD8B8EC8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51ADAB-FE48-4520-BD3D-465011984B83}"/>
              </a:ext>
            </a:extLst>
          </p:cNvPr>
          <p:cNvSpPr>
            <a:spLocks noGrp="1"/>
          </p:cNvSpPr>
          <p:nvPr>
            <p:ph type="sldNum" sz="quarter" idx="12"/>
          </p:nvPr>
        </p:nvSpPr>
        <p:spPr/>
        <p:txBody>
          <a:bodyPr/>
          <a:lstStyle/>
          <a:p>
            <a:fld id="{ABAED0E8-B01B-4E56-9893-E4CF9ED5AD74}" type="slidenum">
              <a:rPr lang="en-US" smtClean="0"/>
              <a:t>‹#›</a:t>
            </a:fld>
            <a:endParaRPr lang="en-US"/>
          </a:p>
        </p:txBody>
      </p:sp>
    </p:spTree>
    <p:extLst>
      <p:ext uri="{BB962C8B-B14F-4D97-AF65-F5344CB8AC3E}">
        <p14:creationId xmlns:p14="http://schemas.microsoft.com/office/powerpoint/2010/main" val="3464735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421A3-1207-4A9C-922F-71E0AD30FD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5B5202-40C4-45CB-8510-DD04AAA88E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E9CE460-3B44-498D-85A6-BC5D124550C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B37A76-D3C8-4800-B39E-4BCEFED71E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FE6920F-614D-46AF-9A66-25533DAC3D5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400702-A270-47C3-B5F3-E1F20E82F620}"/>
              </a:ext>
            </a:extLst>
          </p:cNvPr>
          <p:cNvSpPr>
            <a:spLocks noGrp="1"/>
          </p:cNvSpPr>
          <p:nvPr>
            <p:ph type="dt" sz="half" idx="10"/>
          </p:nvPr>
        </p:nvSpPr>
        <p:spPr/>
        <p:txBody>
          <a:bodyPr/>
          <a:lstStyle/>
          <a:p>
            <a:fld id="{E30C4DAC-A10F-4622-80C0-BAA5CF48B821}" type="datetimeFigureOut">
              <a:rPr lang="en-US" smtClean="0"/>
              <a:t>5/13/2024</a:t>
            </a:fld>
            <a:endParaRPr lang="en-US"/>
          </a:p>
        </p:txBody>
      </p:sp>
      <p:sp>
        <p:nvSpPr>
          <p:cNvPr id="8" name="Footer Placeholder 7">
            <a:extLst>
              <a:ext uri="{FF2B5EF4-FFF2-40B4-BE49-F238E27FC236}">
                <a16:creationId xmlns:a16="http://schemas.microsoft.com/office/drawing/2014/main" id="{1F7FFE96-B942-4624-A106-E58BD5A03A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807E88-A893-4DAB-A2D7-8922AF64546C}"/>
              </a:ext>
            </a:extLst>
          </p:cNvPr>
          <p:cNvSpPr>
            <a:spLocks noGrp="1"/>
          </p:cNvSpPr>
          <p:nvPr>
            <p:ph type="sldNum" sz="quarter" idx="12"/>
          </p:nvPr>
        </p:nvSpPr>
        <p:spPr/>
        <p:txBody>
          <a:bodyPr/>
          <a:lstStyle/>
          <a:p>
            <a:fld id="{ABAED0E8-B01B-4E56-9893-E4CF9ED5AD74}" type="slidenum">
              <a:rPr lang="en-US" smtClean="0"/>
              <a:t>‹#›</a:t>
            </a:fld>
            <a:endParaRPr lang="en-US"/>
          </a:p>
        </p:txBody>
      </p:sp>
    </p:spTree>
    <p:extLst>
      <p:ext uri="{BB962C8B-B14F-4D97-AF65-F5344CB8AC3E}">
        <p14:creationId xmlns:p14="http://schemas.microsoft.com/office/powerpoint/2010/main" val="2940039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66724-A38E-457B-9000-6137D653FF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F2573F-CD8A-480D-A7F7-7E28A138FA3B}"/>
              </a:ext>
            </a:extLst>
          </p:cNvPr>
          <p:cNvSpPr>
            <a:spLocks noGrp="1"/>
          </p:cNvSpPr>
          <p:nvPr>
            <p:ph type="dt" sz="half" idx="10"/>
          </p:nvPr>
        </p:nvSpPr>
        <p:spPr/>
        <p:txBody>
          <a:bodyPr/>
          <a:lstStyle/>
          <a:p>
            <a:fld id="{E30C4DAC-A10F-4622-80C0-BAA5CF48B821}" type="datetimeFigureOut">
              <a:rPr lang="en-US" smtClean="0"/>
              <a:t>5/13/2024</a:t>
            </a:fld>
            <a:endParaRPr lang="en-US"/>
          </a:p>
        </p:txBody>
      </p:sp>
      <p:sp>
        <p:nvSpPr>
          <p:cNvPr id="4" name="Footer Placeholder 3">
            <a:extLst>
              <a:ext uri="{FF2B5EF4-FFF2-40B4-BE49-F238E27FC236}">
                <a16:creationId xmlns:a16="http://schemas.microsoft.com/office/drawing/2014/main" id="{98B284E9-D7A2-4D6A-BA32-07377DFD65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AD519D-2D03-45DF-8AA4-E869A5DCDB7E}"/>
              </a:ext>
            </a:extLst>
          </p:cNvPr>
          <p:cNvSpPr>
            <a:spLocks noGrp="1"/>
          </p:cNvSpPr>
          <p:nvPr>
            <p:ph type="sldNum" sz="quarter" idx="12"/>
          </p:nvPr>
        </p:nvSpPr>
        <p:spPr/>
        <p:txBody>
          <a:bodyPr/>
          <a:lstStyle/>
          <a:p>
            <a:fld id="{ABAED0E8-B01B-4E56-9893-E4CF9ED5AD74}" type="slidenum">
              <a:rPr lang="en-US" smtClean="0"/>
              <a:t>‹#›</a:t>
            </a:fld>
            <a:endParaRPr lang="en-US"/>
          </a:p>
        </p:txBody>
      </p:sp>
    </p:spTree>
    <p:extLst>
      <p:ext uri="{BB962C8B-B14F-4D97-AF65-F5344CB8AC3E}">
        <p14:creationId xmlns:p14="http://schemas.microsoft.com/office/powerpoint/2010/main" val="2400813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83D287-D6CC-4049-813C-51E6D8A85AB3}"/>
              </a:ext>
            </a:extLst>
          </p:cNvPr>
          <p:cNvSpPr>
            <a:spLocks noGrp="1"/>
          </p:cNvSpPr>
          <p:nvPr>
            <p:ph type="dt" sz="half" idx="10"/>
          </p:nvPr>
        </p:nvSpPr>
        <p:spPr/>
        <p:txBody>
          <a:bodyPr/>
          <a:lstStyle/>
          <a:p>
            <a:fld id="{E30C4DAC-A10F-4622-80C0-BAA5CF48B821}" type="datetimeFigureOut">
              <a:rPr lang="en-US" smtClean="0"/>
              <a:t>5/13/2024</a:t>
            </a:fld>
            <a:endParaRPr lang="en-US"/>
          </a:p>
        </p:txBody>
      </p:sp>
      <p:sp>
        <p:nvSpPr>
          <p:cNvPr id="3" name="Footer Placeholder 2">
            <a:extLst>
              <a:ext uri="{FF2B5EF4-FFF2-40B4-BE49-F238E27FC236}">
                <a16:creationId xmlns:a16="http://schemas.microsoft.com/office/drawing/2014/main" id="{9B3FB4CC-D592-466B-9154-0A33118C2D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959615-054A-47B6-A478-BDBEC2FB278A}"/>
              </a:ext>
            </a:extLst>
          </p:cNvPr>
          <p:cNvSpPr>
            <a:spLocks noGrp="1"/>
          </p:cNvSpPr>
          <p:nvPr>
            <p:ph type="sldNum" sz="quarter" idx="12"/>
          </p:nvPr>
        </p:nvSpPr>
        <p:spPr/>
        <p:txBody>
          <a:bodyPr/>
          <a:lstStyle/>
          <a:p>
            <a:fld id="{ABAED0E8-B01B-4E56-9893-E4CF9ED5AD74}" type="slidenum">
              <a:rPr lang="en-US" smtClean="0"/>
              <a:t>‹#›</a:t>
            </a:fld>
            <a:endParaRPr lang="en-US"/>
          </a:p>
        </p:txBody>
      </p:sp>
    </p:spTree>
    <p:extLst>
      <p:ext uri="{BB962C8B-B14F-4D97-AF65-F5344CB8AC3E}">
        <p14:creationId xmlns:p14="http://schemas.microsoft.com/office/powerpoint/2010/main" val="3547695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B40FB-DF32-4DCF-AD0F-9ACB8F058A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DE0F28-BB17-4A70-BDA9-A22AB3812F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98A581-01E3-4C1C-8DFA-1D9DB4D98A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615D38E-B3CA-4BFB-9C35-9E7A69E49403}"/>
              </a:ext>
            </a:extLst>
          </p:cNvPr>
          <p:cNvSpPr>
            <a:spLocks noGrp="1"/>
          </p:cNvSpPr>
          <p:nvPr>
            <p:ph type="dt" sz="half" idx="10"/>
          </p:nvPr>
        </p:nvSpPr>
        <p:spPr/>
        <p:txBody>
          <a:bodyPr/>
          <a:lstStyle/>
          <a:p>
            <a:fld id="{E30C4DAC-A10F-4622-80C0-BAA5CF48B821}" type="datetimeFigureOut">
              <a:rPr lang="en-US" smtClean="0"/>
              <a:t>5/13/2024</a:t>
            </a:fld>
            <a:endParaRPr lang="en-US"/>
          </a:p>
        </p:txBody>
      </p:sp>
      <p:sp>
        <p:nvSpPr>
          <p:cNvPr id="6" name="Footer Placeholder 5">
            <a:extLst>
              <a:ext uri="{FF2B5EF4-FFF2-40B4-BE49-F238E27FC236}">
                <a16:creationId xmlns:a16="http://schemas.microsoft.com/office/drawing/2014/main" id="{E70DF424-65FE-4FAF-8B22-426EEA2FE5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DE702C-D865-409C-BD6F-BDFB4245052D}"/>
              </a:ext>
            </a:extLst>
          </p:cNvPr>
          <p:cNvSpPr>
            <a:spLocks noGrp="1"/>
          </p:cNvSpPr>
          <p:nvPr>
            <p:ph type="sldNum" sz="quarter" idx="12"/>
          </p:nvPr>
        </p:nvSpPr>
        <p:spPr/>
        <p:txBody>
          <a:bodyPr/>
          <a:lstStyle/>
          <a:p>
            <a:fld id="{ABAED0E8-B01B-4E56-9893-E4CF9ED5AD74}" type="slidenum">
              <a:rPr lang="en-US" smtClean="0"/>
              <a:t>‹#›</a:t>
            </a:fld>
            <a:endParaRPr lang="en-US"/>
          </a:p>
        </p:txBody>
      </p:sp>
    </p:spTree>
    <p:extLst>
      <p:ext uri="{BB962C8B-B14F-4D97-AF65-F5344CB8AC3E}">
        <p14:creationId xmlns:p14="http://schemas.microsoft.com/office/powerpoint/2010/main" val="2425315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1B330-DE93-4E97-A365-B22ED311ED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E14F1D-EA6C-4B99-96FD-1472FC2453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3AD93DF-471B-44BC-A919-82AC63342F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31A414-F3B5-4B18-95E3-BD55BCCD15D4}"/>
              </a:ext>
            </a:extLst>
          </p:cNvPr>
          <p:cNvSpPr>
            <a:spLocks noGrp="1"/>
          </p:cNvSpPr>
          <p:nvPr>
            <p:ph type="dt" sz="half" idx="10"/>
          </p:nvPr>
        </p:nvSpPr>
        <p:spPr/>
        <p:txBody>
          <a:bodyPr/>
          <a:lstStyle/>
          <a:p>
            <a:fld id="{E30C4DAC-A10F-4622-80C0-BAA5CF48B821}" type="datetimeFigureOut">
              <a:rPr lang="en-US" smtClean="0"/>
              <a:t>5/13/2024</a:t>
            </a:fld>
            <a:endParaRPr lang="en-US"/>
          </a:p>
        </p:txBody>
      </p:sp>
      <p:sp>
        <p:nvSpPr>
          <p:cNvPr id="6" name="Footer Placeholder 5">
            <a:extLst>
              <a:ext uri="{FF2B5EF4-FFF2-40B4-BE49-F238E27FC236}">
                <a16:creationId xmlns:a16="http://schemas.microsoft.com/office/drawing/2014/main" id="{10D3AFD5-55C8-4580-9723-12EEF21E48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5BF195-66D1-4F70-909E-FC2B6E35FC4C}"/>
              </a:ext>
            </a:extLst>
          </p:cNvPr>
          <p:cNvSpPr>
            <a:spLocks noGrp="1"/>
          </p:cNvSpPr>
          <p:nvPr>
            <p:ph type="sldNum" sz="quarter" idx="12"/>
          </p:nvPr>
        </p:nvSpPr>
        <p:spPr/>
        <p:txBody>
          <a:bodyPr/>
          <a:lstStyle/>
          <a:p>
            <a:fld id="{ABAED0E8-B01B-4E56-9893-E4CF9ED5AD74}" type="slidenum">
              <a:rPr lang="en-US" smtClean="0"/>
              <a:t>‹#›</a:t>
            </a:fld>
            <a:endParaRPr lang="en-US"/>
          </a:p>
        </p:txBody>
      </p:sp>
    </p:spTree>
    <p:extLst>
      <p:ext uri="{BB962C8B-B14F-4D97-AF65-F5344CB8AC3E}">
        <p14:creationId xmlns:p14="http://schemas.microsoft.com/office/powerpoint/2010/main" val="296898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665CC0-3169-4FA2-80F1-9DF46BC170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D67BFF-13B3-46D3-807F-4629178C98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63EE5E-73BD-423B-B430-54E8E1B47D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0C4DAC-A10F-4622-80C0-BAA5CF48B821}" type="datetimeFigureOut">
              <a:rPr lang="en-US" smtClean="0"/>
              <a:t>5/13/2024</a:t>
            </a:fld>
            <a:endParaRPr lang="en-US"/>
          </a:p>
        </p:txBody>
      </p:sp>
      <p:sp>
        <p:nvSpPr>
          <p:cNvPr id="5" name="Footer Placeholder 4">
            <a:extLst>
              <a:ext uri="{FF2B5EF4-FFF2-40B4-BE49-F238E27FC236}">
                <a16:creationId xmlns:a16="http://schemas.microsoft.com/office/drawing/2014/main" id="{0BCB574C-DB69-4993-A7CC-197B21640C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F319DB-2D1A-477C-969E-5F430F8A04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AED0E8-B01B-4E56-9893-E4CF9ED5AD74}" type="slidenum">
              <a:rPr lang="en-US" smtClean="0"/>
              <a:t>‹#›</a:t>
            </a:fld>
            <a:endParaRPr lang="en-US"/>
          </a:p>
        </p:txBody>
      </p:sp>
    </p:spTree>
    <p:extLst>
      <p:ext uri="{BB962C8B-B14F-4D97-AF65-F5344CB8AC3E}">
        <p14:creationId xmlns:p14="http://schemas.microsoft.com/office/powerpoint/2010/main" val="1010316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png"/><Relationship Id="rId3" Type="http://schemas.openxmlformats.org/officeDocument/2006/relationships/hyperlink" Target="https://cmepalooza.com/who-are-we/" TargetMode="External"/><Relationship Id="rId7" Type="http://schemas.openxmlformats.org/officeDocument/2006/relationships/hyperlink" Target="https://www.acehp.org/" TargetMode="External"/><Relationship Id="rId12" Type="http://schemas.openxmlformats.org/officeDocument/2006/relationships/image" Target="../media/image5.png"/><Relationship Id="rId2" Type="http://schemas.openxmlformats.org/officeDocument/2006/relationships/hyperlink" Target="https://cmepalooza.com/" TargetMode="External"/><Relationship Id="rId1" Type="http://schemas.openxmlformats.org/officeDocument/2006/relationships/slideLayout" Target="../slideLayouts/slideLayout1.xml"/><Relationship Id="rId6" Type="http://schemas.openxmlformats.org/officeDocument/2006/relationships/hyperlink" Target="https://www.accme.org/data-reports" TargetMode="External"/><Relationship Id="rId11" Type="http://schemas.openxmlformats.org/officeDocument/2006/relationships/image" Target="../media/image4.png"/><Relationship Id="rId5" Type="http://schemas.openxmlformats.org/officeDocument/2006/relationships/hyperlink" Target="https://www.accme.org/newsletter-signup" TargetMode="External"/><Relationship Id="rId10" Type="http://schemas.openxmlformats.org/officeDocument/2006/relationships/image" Target="../media/image3.png"/><Relationship Id="rId4" Type="http://schemas.openxmlformats.org/officeDocument/2006/relationships/hyperlink" Target="http://www.accmemeeting.org/" TargetMode="Externa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8C0E03B-21ED-4373-9A9B-CB3D16CA7263}"/>
              </a:ext>
            </a:extLst>
          </p:cNvPr>
          <p:cNvSpPr txBox="1">
            <a:spLocks/>
          </p:cNvSpPr>
          <p:nvPr/>
        </p:nvSpPr>
        <p:spPr>
          <a:xfrm>
            <a:off x="-67734" y="0"/>
            <a:ext cx="12192000" cy="677863"/>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dirty="0"/>
              <a:t>Resources Specific to Accredited Education</a:t>
            </a:r>
          </a:p>
        </p:txBody>
      </p:sp>
      <p:graphicFrame>
        <p:nvGraphicFramePr>
          <p:cNvPr id="6" name="Table 5">
            <a:extLst>
              <a:ext uri="{FF2B5EF4-FFF2-40B4-BE49-F238E27FC236}">
                <a16:creationId xmlns:a16="http://schemas.microsoft.com/office/drawing/2014/main" id="{91A72018-073F-4CDC-8760-E027A0AA3E28}"/>
              </a:ext>
            </a:extLst>
          </p:cNvPr>
          <p:cNvGraphicFramePr>
            <a:graphicFrameLocks noGrp="1"/>
          </p:cNvGraphicFramePr>
          <p:nvPr>
            <p:extLst>
              <p:ext uri="{D42A27DB-BD31-4B8C-83A1-F6EECF244321}">
                <p14:modId xmlns:p14="http://schemas.microsoft.com/office/powerpoint/2010/main" val="3630329745"/>
              </p:ext>
            </p:extLst>
          </p:nvPr>
        </p:nvGraphicFramePr>
        <p:xfrm>
          <a:off x="16934" y="1032935"/>
          <a:ext cx="12107334" cy="5474682"/>
        </p:xfrm>
        <a:graphic>
          <a:graphicData uri="http://schemas.openxmlformats.org/drawingml/2006/table">
            <a:tbl>
              <a:tblPr firstRow="1" bandRow="1">
                <a:tableStyleId>{073A0DAA-6AF3-43AB-8588-CEC1D06C72B9}</a:tableStyleId>
              </a:tblPr>
              <a:tblGrid>
                <a:gridCol w="2382737">
                  <a:extLst>
                    <a:ext uri="{9D8B030D-6E8A-4147-A177-3AD203B41FA5}">
                      <a16:colId xmlns:a16="http://schemas.microsoft.com/office/drawing/2014/main" val="3814156508"/>
                    </a:ext>
                  </a:extLst>
                </a:gridCol>
                <a:gridCol w="4991045">
                  <a:extLst>
                    <a:ext uri="{9D8B030D-6E8A-4147-A177-3AD203B41FA5}">
                      <a16:colId xmlns:a16="http://schemas.microsoft.com/office/drawing/2014/main" val="933953147"/>
                    </a:ext>
                  </a:extLst>
                </a:gridCol>
                <a:gridCol w="4733552">
                  <a:extLst>
                    <a:ext uri="{9D8B030D-6E8A-4147-A177-3AD203B41FA5}">
                      <a16:colId xmlns:a16="http://schemas.microsoft.com/office/drawing/2014/main" val="2757372968"/>
                    </a:ext>
                  </a:extLst>
                </a:gridCol>
              </a:tblGrid>
              <a:tr h="1532466">
                <a:tc>
                  <a:txBody>
                    <a:bodyPr/>
                    <a:lstStyle/>
                    <a:p>
                      <a:endParaRPr lang="en-US" dirty="0"/>
                    </a:p>
                    <a:p>
                      <a:endParaRPr lang="en-US" sz="1400" b="0" dirty="0">
                        <a:hlinkClick r:id="rId2"/>
                      </a:endParaRPr>
                    </a:p>
                    <a:p>
                      <a:r>
                        <a:rPr lang="en-US" sz="1100" b="0" dirty="0">
                          <a:hlinkClick r:id="rId3"/>
                        </a:rPr>
                        <a:t>https://cmepalooza.com/who-are-we/</a:t>
                      </a:r>
                      <a:endParaRPr lang="en-US"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0" dirty="0">
                          <a:solidFill>
                            <a:schemeClr val="tx1"/>
                          </a:solidFill>
                        </a:rPr>
                        <a:t>I have to admit I have not participated as much as I probably should have. They have their spring meeting April 14 and if you have time I think it is a great place t get some valuable information online without having to pay! They are currently taking abstracts for presentations, but the agenda will be there in the next month or so. They also have archived sessions, so check it out if you have time and/or have not already done 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1566311"/>
                  </a:ext>
                </a:extLst>
              </a:tr>
              <a:tr h="2379133">
                <a:tc>
                  <a: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sz="800" dirty="0"/>
                    </a:p>
                    <a:p>
                      <a:r>
                        <a:rPr lang="en-US" sz="1100" i="1" dirty="0">
                          <a:hlinkClick r:id="rId4"/>
                        </a:rPr>
                        <a:t>www.accmemeeting.org</a:t>
                      </a:r>
                      <a:endParaRPr lang="en-US" sz="11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t>ACCME’s Annual meeting – I have attended almost every year for several years now. Sometimes you will hear different solutions to the same problem and it can get confusing. The ACCME meeting is where you can get clarification from the </a:t>
                      </a:r>
                      <a:r>
                        <a:rPr lang="en-US" sz="1200" dirty="0" err="1"/>
                        <a:t>eperts</a:t>
                      </a:r>
                      <a:r>
                        <a:rPr lang="en-US" sz="1200" dirty="0"/>
                        <a:t>. It does have some associated costs but could be well worth the return on investments if you get some definitive answers to those burning questions!</a:t>
                      </a:r>
                    </a:p>
                    <a:p>
                      <a:endParaRPr lang="en-US" sz="1200" dirty="0"/>
                    </a:p>
                    <a:p>
                      <a:r>
                        <a:rPr lang="en-US" sz="1200" dirty="0"/>
                        <a:t>Definitely subscribe to the ACCME </a:t>
                      </a:r>
                      <a:r>
                        <a:rPr lang="en-US" sz="1200" dirty="0">
                          <a:hlinkClick r:id="rId5"/>
                        </a:rPr>
                        <a:t>newsletter</a:t>
                      </a:r>
                      <a:r>
                        <a:rPr lang="en-US" sz="1200" dirty="0"/>
                        <a:t> if you have not already done so. </a:t>
                      </a:r>
                    </a:p>
                    <a:p>
                      <a:endParaRPr lang="en-US" sz="1200" dirty="0"/>
                    </a:p>
                    <a:p>
                      <a:r>
                        <a:rPr lang="en-US" sz="1200" dirty="0"/>
                        <a:t>The </a:t>
                      </a:r>
                      <a:r>
                        <a:rPr lang="en-US" sz="1200" dirty="0">
                          <a:hlinkClick r:id="rId6"/>
                        </a:rPr>
                        <a:t>ACCME Report</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2737903"/>
                  </a:ext>
                </a:extLst>
              </a:tr>
              <a:tr h="1563083">
                <a:tc>
                  <a:txBody>
                    <a:bodyPr/>
                    <a:lstStyle/>
                    <a:p>
                      <a:endParaRPr lang="en-US" sz="1400" dirty="0">
                        <a:hlinkClick r:id="rId7"/>
                      </a:endParaRPr>
                    </a:p>
                    <a:p>
                      <a:endParaRPr lang="en-US" sz="1400" dirty="0">
                        <a:hlinkClick r:id="rId7"/>
                      </a:endParaRPr>
                    </a:p>
                    <a:p>
                      <a:endParaRPr lang="en-US" sz="1400" dirty="0">
                        <a:hlinkClick r:id="rId7"/>
                      </a:endParaRPr>
                    </a:p>
                    <a:p>
                      <a:endParaRPr lang="en-US" sz="400" dirty="0">
                        <a:hlinkClick r:id="rId7"/>
                      </a:endParaRPr>
                    </a:p>
                    <a:p>
                      <a:r>
                        <a:rPr lang="en-US" sz="1100" i="1" dirty="0">
                          <a:hlinkClick r:id="rId7"/>
                        </a:rPr>
                        <a:t>https://www.acehp.org/</a:t>
                      </a:r>
                      <a:endParaRPr lang="en-US" sz="11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t>There is an annual membership fee but they have a great amount of information and resources. They also have an annual conference in Jan/Feb each year. An finally, this is where you can check on the qualifications, testing, and certifications as a CME professional.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6961235"/>
                  </a:ext>
                </a:extLst>
              </a:tr>
            </a:tbl>
          </a:graphicData>
        </a:graphic>
      </p:graphicFrame>
      <p:pic>
        <p:nvPicPr>
          <p:cNvPr id="8" name="Picture 7">
            <a:extLst>
              <a:ext uri="{FF2B5EF4-FFF2-40B4-BE49-F238E27FC236}">
                <a16:creationId xmlns:a16="http://schemas.microsoft.com/office/drawing/2014/main" id="{375E05C1-FB51-4660-BC9C-DE6E2672B484}"/>
              </a:ext>
            </a:extLst>
          </p:cNvPr>
          <p:cNvPicPr>
            <a:picLocks noChangeAspect="1"/>
          </p:cNvPicPr>
          <p:nvPr/>
        </p:nvPicPr>
        <p:blipFill>
          <a:blip r:embed="rId8"/>
          <a:stretch>
            <a:fillRect/>
          </a:stretch>
        </p:blipFill>
        <p:spPr>
          <a:xfrm>
            <a:off x="2606676" y="1075907"/>
            <a:ext cx="4784725" cy="1471501"/>
          </a:xfrm>
          <a:prstGeom prst="rect">
            <a:avLst/>
          </a:prstGeom>
        </p:spPr>
      </p:pic>
      <p:pic>
        <p:nvPicPr>
          <p:cNvPr id="9" name="Picture 8">
            <a:extLst>
              <a:ext uri="{FF2B5EF4-FFF2-40B4-BE49-F238E27FC236}">
                <a16:creationId xmlns:a16="http://schemas.microsoft.com/office/drawing/2014/main" id="{7189AC2D-7605-426E-B446-4800296A7FDB}"/>
              </a:ext>
            </a:extLst>
          </p:cNvPr>
          <p:cNvPicPr>
            <a:picLocks noChangeAspect="1"/>
          </p:cNvPicPr>
          <p:nvPr/>
        </p:nvPicPr>
        <p:blipFill>
          <a:blip r:embed="rId9"/>
          <a:stretch>
            <a:fillRect/>
          </a:stretch>
        </p:blipFill>
        <p:spPr>
          <a:xfrm>
            <a:off x="70769" y="2587977"/>
            <a:ext cx="1537898" cy="2050532"/>
          </a:xfrm>
          <a:prstGeom prst="rect">
            <a:avLst/>
          </a:prstGeom>
        </p:spPr>
      </p:pic>
      <p:pic>
        <p:nvPicPr>
          <p:cNvPr id="11" name="Picture 10">
            <a:extLst>
              <a:ext uri="{FF2B5EF4-FFF2-40B4-BE49-F238E27FC236}">
                <a16:creationId xmlns:a16="http://schemas.microsoft.com/office/drawing/2014/main" id="{4E7CD9B3-ABB5-48B8-BC9F-F7B8C4FE111E}"/>
              </a:ext>
            </a:extLst>
          </p:cNvPr>
          <p:cNvPicPr>
            <a:picLocks noChangeAspect="1"/>
          </p:cNvPicPr>
          <p:nvPr/>
        </p:nvPicPr>
        <p:blipFill>
          <a:blip r:embed="rId10"/>
          <a:stretch>
            <a:fillRect/>
          </a:stretch>
        </p:blipFill>
        <p:spPr>
          <a:xfrm>
            <a:off x="99485" y="4985068"/>
            <a:ext cx="1797048" cy="539114"/>
          </a:xfrm>
          <a:prstGeom prst="rect">
            <a:avLst/>
          </a:prstGeom>
        </p:spPr>
      </p:pic>
      <p:pic>
        <p:nvPicPr>
          <p:cNvPr id="12" name="Picture 11">
            <a:extLst>
              <a:ext uri="{FF2B5EF4-FFF2-40B4-BE49-F238E27FC236}">
                <a16:creationId xmlns:a16="http://schemas.microsoft.com/office/drawing/2014/main" id="{39904292-90D6-49EC-B806-9D517D20A447}"/>
              </a:ext>
            </a:extLst>
          </p:cNvPr>
          <p:cNvPicPr>
            <a:picLocks noChangeAspect="1"/>
          </p:cNvPicPr>
          <p:nvPr/>
        </p:nvPicPr>
        <p:blipFill>
          <a:blip r:embed="rId11"/>
          <a:stretch>
            <a:fillRect/>
          </a:stretch>
        </p:blipFill>
        <p:spPr>
          <a:xfrm>
            <a:off x="2748513" y="5081169"/>
            <a:ext cx="4290462" cy="1023297"/>
          </a:xfrm>
          <a:prstGeom prst="rect">
            <a:avLst/>
          </a:prstGeom>
        </p:spPr>
      </p:pic>
      <p:pic>
        <p:nvPicPr>
          <p:cNvPr id="13" name="Picture 1" descr="A close-up of a logo&#10;&#10;Description automatically generated">
            <a:extLst>
              <a:ext uri="{FF2B5EF4-FFF2-40B4-BE49-F238E27FC236}">
                <a16:creationId xmlns:a16="http://schemas.microsoft.com/office/drawing/2014/main" id="{9F3DAFC9-9780-49CE-85C9-EF70D886A351}"/>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l="10623" t="18656" r="7765"/>
          <a:stretch/>
        </p:blipFill>
        <p:spPr bwMode="auto">
          <a:xfrm>
            <a:off x="59268" y="1050201"/>
            <a:ext cx="1794932" cy="42372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7C30C4DA-CB29-4491-8866-93CA13C63AB8}"/>
              </a:ext>
            </a:extLst>
          </p:cNvPr>
          <p:cNvPicPr>
            <a:picLocks noChangeAspect="1"/>
          </p:cNvPicPr>
          <p:nvPr/>
        </p:nvPicPr>
        <p:blipFill>
          <a:blip r:embed="rId13"/>
          <a:stretch>
            <a:fillRect/>
          </a:stretch>
        </p:blipFill>
        <p:spPr>
          <a:xfrm>
            <a:off x="2819400" y="2605509"/>
            <a:ext cx="3556000" cy="2262824"/>
          </a:xfrm>
          <a:prstGeom prst="rect">
            <a:avLst/>
          </a:prstGeom>
        </p:spPr>
      </p:pic>
    </p:spTree>
    <p:extLst>
      <p:ext uri="{BB962C8B-B14F-4D97-AF65-F5344CB8AC3E}">
        <p14:creationId xmlns:p14="http://schemas.microsoft.com/office/powerpoint/2010/main" val="2715429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255</Words>
  <Application>Microsoft Office PowerPoint</Application>
  <PresentationFormat>Widescreen</PresentationFormat>
  <Paragraphs>25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Boyd, Heather L</dc:creator>
  <cp:lastModifiedBy>Boyd, Heather L</cp:lastModifiedBy>
  <cp:revision>4</cp:revision>
  <dcterms:created xsi:type="dcterms:W3CDTF">2024-05-13T15:59:27Z</dcterms:created>
  <dcterms:modified xsi:type="dcterms:W3CDTF">2024-05-13T16:21:01Z</dcterms:modified>
</cp:coreProperties>
</file>