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3"/>
  </p:notesMasterIdLst>
  <p:sldIdLst>
    <p:sldId id="256" r:id="rId2"/>
  </p:sldIdLst>
  <p:sldSz cx="38404800" cy="19202400"/>
  <p:notesSz cx="6858000" cy="9144000"/>
  <p:defaultTextStyle>
    <a:defPPr>
      <a:defRPr lang="en-US"/>
    </a:defPPr>
    <a:lvl1pPr algn="l" rtl="0" eaLnBrk="0" fontAlgn="base" hangingPunct="0">
      <a:spcBef>
        <a:spcPct val="0"/>
      </a:spcBef>
      <a:spcAft>
        <a:spcPct val="0"/>
      </a:spcAft>
      <a:defRPr sz="10600" kern="1200">
        <a:solidFill>
          <a:srgbClr val="FFFFFF"/>
        </a:solidFill>
        <a:latin typeface="Gill Sans" charset="0"/>
        <a:ea typeface="ヒラギノ角ゴ ProN W3" charset="-128"/>
        <a:cs typeface="+mn-cs"/>
        <a:sym typeface="Gill Sans" charset="0"/>
      </a:defRPr>
    </a:lvl1pPr>
    <a:lvl2pPr marL="1155700" indent="-698500" algn="l" rtl="0" eaLnBrk="0" fontAlgn="base" hangingPunct="0">
      <a:spcBef>
        <a:spcPct val="0"/>
      </a:spcBef>
      <a:spcAft>
        <a:spcPct val="0"/>
      </a:spcAft>
      <a:defRPr sz="10600" kern="1200">
        <a:solidFill>
          <a:srgbClr val="FFFFFF"/>
        </a:solidFill>
        <a:latin typeface="Gill Sans" charset="0"/>
        <a:ea typeface="ヒラギノ角ゴ ProN W3" charset="-128"/>
        <a:cs typeface="+mn-cs"/>
        <a:sym typeface="Gill Sans" charset="0"/>
      </a:defRPr>
    </a:lvl2pPr>
    <a:lvl3pPr marL="2312988" indent="-1398588" algn="l" rtl="0" eaLnBrk="0" fontAlgn="base" hangingPunct="0">
      <a:spcBef>
        <a:spcPct val="0"/>
      </a:spcBef>
      <a:spcAft>
        <a:spcPct val="0"/>
      </a:spcAft>
      <a:defRPr sz="10600" kern="1200">
        <a:solidFill>
          <a:srgbClr val="FFFFFF"/>
        </a:solidFill>
        <a:latin typeface="Gill Sans" charset="0"/>
        <a:ea typeface="ヒラギノ角ゴ ProN W3" charset="-128"/>
        <a:cs typeface="+mn-cs"/>
        <a:sym typeface="Gill Sans" charset="0"/>
      </a:defRPr>
    </a:lvl3pPr>
    <a:lvl4pPr marL="3470275" indent="-2098675" algn="l" rtl="0" eaLnBrk="0" fontAlgn="base" hangingPunct="0">
      <a:spcBef>
        <a:spcPct val="0"/>
      </a:spcBef>
      <a:spcAft>
        <a:spcPct val="0"/>
      </a:spcAft>
      <a:defRPr sz="10600" kern="1200">
        <a:solidFill>
          <a:srgbClr val="FFFFFF"/>
        </a:solidFill>
        <a:latin typeface="Gill Sans" charset="0"/>
        <a:ea typeface="ヒラギノ角ゴ ProN W3" charset="-128"/>
        <a:cs typeface="+mn-cs"/>
        <a:sym typeface="Gill Sans" charset="0"/>
      </a:defRPr>
    </a:lvl4pPr>
    <a:lvl5pPr marL="4627563" indent="-2798763" algn="l" rtl="0" eaLnBrk="0" fontAlgn="base" hangingPunct="0">
      <a:spcBef>
        <a:spcPct val="0"/>
      </a:spcBef>
      <a:spcAft>
        <a:spcPct val="0"/>
      </a:spcAft>
      <a:defRPr sz="10600" kern="1200">
        <a:solidFill>
          <a:srgbClr val="FFFFFF"/>
        </a:solidFill>
        <a:latin typeface="Gill Sans" charset="0"/>
        <a:ea typeface="ヒラギノ角ゴ ProN W3" charset="-128"/>
        <a:cs typeface="+mn-cs"/>
        <a:sym typeface="Gill Sans" charset="0"/>
      </a:defRPr>
    </a:lvl5pPr>
    <a:lvl6pPr marL="2286000" algn="l" defTabSz="914400" rtl="0" eaLnBrk="1" latinLnBrk="0" hangingPunct="1">
      <a:defRPr sz="10600" kern="1200">
        <a:solidFill>
          <a:srgbClr val="FFFFFF"/>
        </a:solidFill>
        <a:latin typeface="Gill Sans" charset="0"/>
        <a:ea typeface="ヒラギノ角ゴ ProN W3" charset="-128"/>
        <a:cs typeface="+mn-cs"/>
        <a:sym typeface="Gill Sans" charset="0"/>
      </a:defRPr>
    </a:lvl6pPr>
    <a:lvl7pPr marL="2743200" algn="l" defTabSz="914400" rtl="0" eaLnBrk="1" latinLnBrk="0" hangingPunct="1">
      <a:defRPr sz="10600" kern="1200">
        <a:solidFill>
          <a:srgbClr val="FFFFFF"/>
        </a:solidFill>
        <a:latin typeface="Gill Sans" charset="0"/>
        <a:ea typeface="ヒラギノ角ゴ ProN W3" charset="-128"/>
        <a:cs typeface="+mn-cs"/>
        <a:sym typeface="Gill Sans" charset="0"/>
      </a:defRPr>
    </a:lvl7pPr>
    <a:lvl8pPr marL="3200400" algn="l" defTabSz="914400" rtl="0" eaLnBrk="1" latinLnBrk="0" hangingPunct="1">
      <a:defRPr sz="10600" kern="1200">
        <a:solidFill>
          <a:srgbClr val="FFFFFF"/>
        </a:solidFill>
        <a:latin typeface="Gill Sans" charset="0"/>
        <a:ea typeface="ヒラギノ角ゴ ProN W3" charset="-128"/>
        <a:cs typeface="+mn-cs"/>
        <a:sym typeface="Gill Sans" charset="0"/>
      </a:defRPr>
    </a:lvl8pPr>
    <a:lvl9pPr marL="3657600" algn="l" defTabSz="914400" rtl="0" eaLnBrk="1" latinLnBrk="0" hangingPunct="1">
      <a:defRPr sz="10600" kern="1200">
        <a:solidFill>
          <a:srgbClr val="FFFFFF"/>
        </a:solidFill>
        <a:latin typeface="Gill Sans" charset="0"/>
        <a:ea typeface="ヒラギノ角ゴ ProN W3" charset="-128"/>
        <a:cs typeface="+mn-cs"/>
        <a:sym typeface="Gill Sans" charset="0"/>
      </a:defRPr>
    </a:lvl9pPr>
  </p:defaultTextStyle>
  <p:extLst>
    <p:ext uri="{EFAFB233-063F-42B5-8137-9DF3F51BA10A}">
      <p15:sldGuideLst xmlns:p15="http://schemas.microsoft.com/office/powerpoint/2012/main">
        <p15:guide id="1" orient="horz" pos="6048">
          <p15:clr>
            <a:srgbClr val="A4A3A4"/>
          </p15:clr>
        </p15:guide>
        <p15:guide id="2" pos="12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4E93"/>
    <a:srgbClr val="E621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A6246D-4DC7-8D5D-3428-18B76E9E61E6}" v="136" dt="2025-04-08T14:15:00.998"/>
    <p1510:client id="{604A17FA-9226-382F-EFED-94C521C4B7A6}" v="59" dt="2025-04-09T13:42:59.119"/>
    <p1510:client id="{65D5994F-7461-763F-C5A0-2766640C70FF}" v="5" dt="2025-04-09T21:09:13.697"/>
    <p1510:client id="{9B74B768-162F-4DBD-4C6C-27722153DB08}" v="182" dt="2025-04-10T14:14:33.688"/>
    <p1510:client id="{E5E69D66-87D3-F2F6-01A7-105888EC5AF6}" v="196" dt="2025-04-09T19:47:30.1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6048"/>
        <p:guide pos="12096"/>
      </p:guideLst>
    </p:cSldViewPr>
  </p:slide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5BEC5B3-23C6-A90D-EB15-A93159005F6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Gill Sans" charset="0"/>
                <a:ea typeface="ヒラギノ角ゴ ProN W3" charset="-128"/>
                <a:cs typeface="ヒラギノ角ゴ ProN W3" charset="-128"/>
                <a:sym typeface="Gill Sans" charset="0"/>
              </a:defRPr>
            </a:lvl1pPr>
          </a:lstStyle>
          <a:p>
            <a:pPr>
              <a:defRPr/>
            </a:pPr>
            <a:endParaRPr lang="en-US"/>
          </a:p>
        </p:txBody>
      </p:sp>
      <p:sp>
        <p:nvSpPr>
          <p:cNvPr id="3" name="Date Placeholder 2">
            <a:extLst>
              <a:ext uri="{FF2B5EF4-FFF2-40B4-BE49-F238E27FC236}">
                <a16:creationId xmlns:a16="http://schemas.microsoft.com/office/drawing/2014/main" id="{097841A4-A0AB-BB20-E662-43DBF6B14A03}"/>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8DAD237E-8503-4EBA-9375-AD1026C3F125}" type="datetime1">
              <a:rPr lang="en-US" altLang="en-US"/>
              <a:pPr>
                <a:defRPr/>
              </a:pPr>
              <a:t>4/10/2025</a:t>
            </a:fld>
            <a:endParaRPr lang="en-US" altLang="en-US"/>
          </a:p>
        </p:txBody>
      </p:sp>
      <p:sp>
        <p:nvSpPr>
          <p:cNvPr id="4" name="Slide Image Placeholder 3">
            <a:extLst>
              <a:ext uri="{FF2B5EF4-FFF2-40B4-BE49-F238E27FC236}">
                <a16:creationId xmlns:a16="http://schemas.microsoft.com/office/drawing/2014/main" id="{BB968D45-56B3-04C3-100E-A333F0B68449}"/>
              </a:ext>
            </a:extLst>
          </p:cNvPr>
          <p:cNvSpPr>
            <a:spLocks noGrp="1" noRot="1" noChangeAspect="1"/>
          </p:cNvSpPr>
          <p:nvPr>
            <p:ph type="sldImg" idx="2"/>
          </p:nvPr>
        </p:nvSpPr>
        <p:spPr>
          <a:xfrm>
            <a:off x="0" y="685800"/>
            <a:ext cx="6858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D05188DD-194D-4AE6-7F24-35E61DD675E9}"/>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8AB37B7-FFF9-2545-2B1E-E50757D79A4E}"/>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Gill Sans" charset="0"/>
                <a:ea typeface="ヒラギノ角ゴ ProN W3" charset="-128"/>
                <a:cs typeface="ヒラギノ角ゴ ProN W3" charset="-128"/>
                <a:sym typeface="Gill Sans" charset="0"/>
              </a:defRPr>
            </a:lvl1pPr>
          </a:lstStyle>
          <a:p>
            <a:pPr>
              <a:defRPr/>
            </a:pPr>
            <a:endParaRPr lang="en-US"/>
          </a:p>
        </p:txBody>
      </p:sp>
      <p:sp>
        <p:nvSpPr>
          <p:cNvPr id="7" name="Slide Number Placeholder 6">
            <a:extLst>
              <a:ext uri="{FF2B5EF4-FFF2-40B4-BE49-F238E27FC236}">
                <a16:creationId xmlns:a16="http://schemas.microsoft.com/office/drawing/2014/main" id="{6A0CE954-1CB4-FCA4-BE2B-82AD92646F06}"/>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4869ED0-C092-4784-807B-90A26292852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1155700" rtl="0" eaLnBrk="0" fontAlgn="base" hangingPunct="0">
      <a:spcBef>
        <a:spcPct val="30000"/>
      </a:spcBef>
      <a:spcAft>
        <a:spcPct val="0"/>
      </a:spcAft>
      <a:defRPr sz="3000" kern="1200">
        <a:solidFill>
          <a:schemeClr val="tx1"/>
        </a:solidFill>
        <a:latin typeface="+mn-lt"/>
        <a:ea typeface="MS PGothic" panose="020B0600070205080204" pitchFamily="34" charset="-128"/>
        <a:cs typeface="ＭＳ Ｐゴシック" charset="-128"/>
      </a:defRPr>
    </a:lvl1pPr>
    <a:lvl2pPr marL="1155700" algn="l" defTabSz="1155700" rtl="0" eaLnBrk="0" fontAlgn="base" hangingPunct="0">
      <a:spcBef>
        <a:spcPct val="30000"/>
      </a:spcBef>
      <a:spcAft>
        <a:spcPct val="0"/>
      </a:spcAft>
      <a:defRPr sz="3000" kern="1200">
        <a:solidFill>
          <a:schemeClr val="tx1"/>
        </a:solidFill>
        <a:latin typeface="+mn-lt"/>
        <a:ea typeface="MS PGothic" panose="020B0600070205080204" pitchFamily="34" charset="-128"/>
        <a:cs typeface="+mn-cs"/>
      </a:defRPr>
    </a:lvl2pPr>
    <a:lvl3pPr marL="2312988" algn="l" defTabSz="1155700" rtl="0" eaLnBrk="0" fontAlgn="base" hangingPunct="0">
      <a:spcBef>
        <a:spcPct val="30000"/>
      </a:spcBef>
      <a:spcAft>
        <a:spcPct val="0"/>
      </a:spcAft>
      <a:defRPr sz="3000" kern="1200">
        <a:solidFill>
          <a:schemeClr val="tx1"/>
        </a:solidFill>
        <a:latin typeface="+mn-lt"/>
        <a:ea typeface="MS PGothic" panose="020B0600070205080204" pitchFamily="34" charset="-128"/>
        <a:cs typeface="+mn-cs"/>
      </a:defRPr>
    </a:lvl3pPr>
    <a:lvl4pPr marL="3470275" algn="l" defTabSz="1155700" rtl="0" eaLnBrk="0" fontAlgn="base" hangingPunct="0">
      <a:spcBef>
        <a:spcPct val="30000"/>
      </a:spcBef>
      <a:spcAft>
        <a:spcPct val="0"/>
      </a:spcAft>
      <a:defRPr sz="3000" kern="1200">
        <a:solidFill>
          <a:schemeClr val="tx1"/>
        </a:solidFill>
        <a:latin typeface="+mn-lt"/>
        <a:ea typeface="MS PGothic" panose="020B0600070205080204" pitchFamily="34" charset="-128"/>
        <a:cs typeface="+mn-cs"/>
      </a:defRPr>
    </a:lvl4pPr>
    <a:lvl5pPr marL="4627563" algn="l" defTabSz="1155700" rtl="0" eaLnBrk="0" fontAlgn="base" hangingPunct="0">
      <a:spcBef>
        <a:spcPct val="30000"/>
      </a:spcBef>
      <a:spcAft>
        <a:spcPct val="0"/>
      </a:spcAft>
      <a:defRPr sz="3000" kern="1200">
        <a:solidFill>
          <a:schemeClr val="tx1"/>
        </a:solidFill>
        <a:latin typeface="+mn-lt"/>
        <a:ea typeface="MS PGothic" panose="020B0600070205080204" pitchFamily="34" charset="-128"/>
        <a:cs typeface="+mn-cs"/>
      </a:defRPr>
    </a:lvl5pPr>
    <a:lvl6pPr marL="5786323" algn="l" defTabSz="1157265" rtl="0" eaLnBrk="1" latinLnBrk="0" hangingPunct="1">
      <a:defRPr sz="3000" kern="1200">
        <a:solidFill>
          <a:schemeClr val="tx1"/>
        </a:solidFill>
        <a:latin typeface="+mn-lt"/>
        <a:ea typeface="+mn-ea"/>
        <a:cs typeface="+mn-cs"/>
      </a:defRPr>
    </a:lvl6pPr>
    <a:lvl7pPr marL="6943588" algn="l" defTabSz="1157265" rtl="0" eaLnBrk="1" latinLnBrk="0" hangingPunct="1">
      <a:defRPr sz="3000" kern="1200">
        <a:solidFill>
          <a:schemeClr val="tx1"/>
        </a:solidFill>
        <a:latin typeface="+mn-lt"/>
        <a:ea typeface="+mn-ea"/>
        <a:cs typeface="+mn-cs"/>
      </a:defRPr>
    </a:lvl7pPr>
    <a:lvl8pPr marL="8100852" algn="l" defTabSz="1157265" rtl="0" eaLnBrk="1" latinLnBrk="0" hangingPunct="1">
      <a:defRPr sz="3000" kern="1200">
        <a:solidFill>
          <a:schemeClr val="tx1"/>
        </a:solidFill>
        <a:latin typeface="+mn-lt"/>
        <a:ea typeface="+mn-ea"/>
        <a:cs typeface="+mn-cs"/>
      </a:defRPr>
    </a:lvl8pPr>
    <a:lvl9pPr marL="9258117" algn="l" defTabSz="1157265" rtl="0" eaLnBrk="1" latinLnBrk="0" hangingPunct="1">
      <a:defRPr sz="3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A975DD59-6DD7-B2CA-05D4-19579B7A3A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AE085A87-8A0A-4342-5CBE-82C9F6119749}"/>
              </a:ext>
            </a:extLst>
          </p:cNvPr>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E7C76F24-BE70-E958-241B-A9E99E7110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600">
                <a:solidFill>
                  <a:srgbClr val="FFFFFF"/>
                </a:solidFill>
                <a:latin typeface="Gill Sans" charset="0"/>
                <a:ea typeface="ヒラギノ角ゴ ProN W3" charset="-128"/>
                <a:sym typeface="Gill Sans" charset="0"/>
              </a:defRPr>
            </a:lvl1pPr>
            <a:lvl2pPr marL="742950" indent="-285750">
              <a:defRPr sz="10600">
                <a:solidFill>
                  <a:srgbClr val="FFFFFF"/>
                </a:solidFill>
                <a:latin typeface="Gill Sans" charset="0"/>
                <a:ea typeface="ヒラギノ角ゴ ProN W3" charset="-128"/>
                <a:sym typeface="Gill Sans" charset="0"/>
              </a:defRPr>
            </a:lvl2pPr>
            <a:lvl3pPr marL="1143000" indent="-228600">
              <a:defRPr sz="10600">
                <a:solidFill>
                  <a:srgbClr val="FFFFFF"/>
                </a:solidFill>
                <a:latin typeface="Gill Sans" charset="0"/>
                <a:ea typeface="ヒラギノ角ゴ ProN W3" charset="-128"/>
                <a:sym typeface="Gill Sans" charset="0"/>
              </a:defRPr>
            </a:lvl3pPr>
            <a:lvl4pPr marL="1600200" indent="-228600">
              <a:defRPr sz="10600">
                <a:solidFill>
                  <a:srgbClr val="FFFFFF"/>
                </a:solidFill>
                <a:latin typeface="Gill Sans" charset="0"/>
                <a:ea typeface="ヒラギノ角ゴ ProN W3" charset="-128"/>
                <a:sym typeface="Gill Sans" charset="0"/>
              </a:defRPr>
            </a:lvl4pPr>
            <a:lvl5pPr marL="2057400" indent="-228600">
              <a:defRPr sz="10600">
                <a:solidFill>
                  <a:srgbClr val="FFFFFF"/>
                </a:solidFill>
                <a:latin typeface="Gill Sans" charset="0"/>
                <a:ea typeface="ヒラギノ角ゴ ProN W3" charset="-128"/>
                <a:sym typeface="Gill Sans" charset="0"/>
              </a:defRPr>
            </a:lvl5pPr>
            <a:lvl6pPr marL="2514600" indent="-228600" eaLnBrk="0" fontAlgn="base" hangingPunct="0">
              <a:spcBef>
                <a:spcPct val="0"/>
              </a:spcBef>
              <a:spcAft>
                <a:spcPct val="0"/>
              </a:spcAft>
              <a:defRPr sz="10600">
                <a:solidFill>
                  <a:srgbClr val="FFFFFF"/>
                </a:solidFill>
                <a:latin typeface="Gill Sans" charset="0"/>
                <a:ea typeface="ヒラギノ角ゴ ProN W3" charset="-128"/>
                <a:sym typeface="Gill Sans" charset="0"/>
              </a:defRPr>
            </a:lvl6pPr>
            <a:lvl7pPr marL="2971800" indent="-228600" eaLnBrk="0" fontAlgn="base" hangingPunct="0">
              <a:spcBef>
                <a:spcPct val="0"/>
              </a:spcBef>
              <a:spcAft>
                <a:spcPct val="0"/>
              </a:spcAft>
              <a:defRPr sz="10600">
                <a:solidFill>
                  <a:srgbClr val="FFFFFF"/>
                </a:solidFill>
                <a:latin typeface="Gill Sans" charset="0"/>
                <a:ea typeface="ヒラギノ角ゴ ProN W3" charset="-128"/>
                <a:sym typeface="Gill Sans" charset="0"/>
              </a:defRPr>
            </a:lvl7pPr>
            <a:lvl8pPr marL="3429000" indent="-228600" eaLnBrk="0" fontAlgn="base" hangingPunct="0">
              <a:spcBef>
                <a:spcPct val="0"/>
              </a:spcBef>
              <a:spcAft>
                <a:spcPct val="0"/>
              </a:spcAft>
              <a:defRPr sz="10600">
                <a:solidFill>
                  <a:srgbClr val="FFFFFF"/>
                </a:solidFill>
                <a:latin typeface="Gill Sans" charset="0"/>
                <a:ea typeface="ヒラギノ角ゴ ProN W3" charset="-128"/>
                <a:sym typeface="Gill Sans" charset="0"/>
              </a:defRPr>
            </a:lvl8pPr>
            <a:lvl9pPr marL="3886200" indent="-228600" eaLnBrk="0" fontAlgn="base" hangingPunct="0">
              <a:spcBef>
                <a:spcPct val="0"/>
              </a:spcBef>
              <a:spcAft>
                <a:spcPct val="0"/>
              </a:spcAft>
              <a:defRPr sz="10600">
                <a:solidFill>
                  <a:srgbClr val="FFFFFF"/>
                </a:solidFill>
                <a:latin typeface="Gill Sans" charset="0"/>
                <a:ea typeface="ヒラギノ角ゴ ProN W3" charset="-128"/>
                <a:sym typeface="Gill Sans" charset="0"/>
              </a:defRPr>
            </a:lvl9pPr>
          </a:lstStyle>
          <a:p>
            <a:fld id="{8FAE1E9D-D5B6-4B9D-AD4E-E8B127BBE839}" type="slidenum">
              <a:rPr lang="en-US" altLang="en-US" sz="1200" smtClean="0"/>
              <a:pPr/>
              <a:t>1</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78485" y="5966373"/>
            <a:ext cx="32647830" cy="4116138"/>
          </a:xfrm>
        </p:spPr>
        <p:txBody>
          <a:bodyPr/>
          <a:lstStyle/>
          <a:p>
            <a:r>
              <a:rPr lang="en-US"/>
              <a:t>Click to edit Master title style</a:t>
            </a:r>
          </a:p>
        </p:txBody>
      </p:sp>
      <p:sp>
        <p:nvSpPr>
          <p:cNvPr id="3" name="Subtitle 2"/>
          <p:cNvSpPr>
            <a:spLocks noGrp="1"/>
          </p:cNvSpPr>
          <p:nvPr>
            <p:ph type="subTitle" idx="1"/>
          </p:nvPr>
        </p:nvSpPr>
        <p:spPr>
          <a:xfrm>
            <a:off x="5761660" y="10882611"/>
            <a:ext cx="26881485" cy="4906863"/>
          </a:xfrm>
        </p:spPr>
        <p:txBody>
          <a:bodyPr/>
          <a:lstStyle>
            <a:lvl1pPr marL="0" indent="0" algn="ctr">
              <a:buNone/>
              <a:defRPr/>
            </a:lvl1pPr>
            <a:lvl2pPr marL="1157265" indent="0" algn="ctr">
              <a:buNone/>
              <a:defRPr/>
            </a:lvl2pPr>
            <a:lvl3pPr marL="2314529" indent="0" algn="ctr">
              <a:buNone/>
              <a:defRPr/>
            </a:lvl3pPr>
            <a:lvl4pPr marL="3471794" indent="0" algn="ctr">
              <a:buNone/>
              <a:defRPr/>
            </a:lvl4pPr>
            <a:lvl5pPr marL="4629059" indent="0" algn="ctr">
              <a:buNone/>
              <a:defRPr/>
            </a:lvl5pPr>
            <a:lvl6pPr marL="5786323" indent="0" algn="ctr">
              <a:buNone/>
              <a:defRPr/>
            </a:lvl6pPr>
            <a:lvl7pPr marL="6943588" indent="0" algn="ctr">
              <a:buNone/>
              <a:defRPr/>
            </a:lvl7pPr>
            <a:lvl8pPr marL="8100852" indent="0" algn="ctr">
              <a:buNone/>
              <a:defRPr/>
            </a:lvl8pPr>
            <a:lvl9pPr marL="9258117" indent="0" algn="ctr">
              <a:buNone/>
              <a:defRPr/>
            </a:lvl9pPr>
          </a:lstStyle>
          <a:p>
            <a:r>
              <a:rPr lang="en-US"/>
              <a:t>Click to edit Master subtitle style</a:t>
            </a:r>
          </a:p>
        </p:txBody>
      </p:sp>
    </p:spTree>
    <p:extLst>
      <p:ext uri="{BB962C8B-B14F-4D97-AF65-F5344CB8AC3E}">
        <p14:creationId xmlns:p14="http://schemas.microsoft.com/office/powerpoint/2010/main" val="111502638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390847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928365" y="500063"/>
            <a:ext cx="7725966" cy="162020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750469" y="500063"/>
            <a:ext cx="22727841" cy="162020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707163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6806896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193" y="12339042"/>
            <a:ext cx="32643141" cy="3812977"/>
          </a:xfrm>
        </p:spPr>
        <p:txBody>
          <a:bodyPr anchor="t"/>
          <a:lstStyle>
            <a:lvl1pPr algn="l">
              <a:defRPr sz="10100" b="1" cap="all"/>
            </a:lvl1pPr>
          </a:lstStyle>
          <a:p>
            <a:r>
              <a:rPr lang="en-US"/>
              <a:t>Click to edit Master title style</a:t>
            </a:r>
          </a:p>
        </p:txBody>
      </p:sp>
      <p:sp>
        <p:nvSpPr>
          <p:cNvPr id="3" name="Text Placeholder 2"/>
          <p:cNvSpPr>
            <a:spLocks noGrp="1"/>
          </p:cNvSpPr>
          <p:nvPr>
            <p:ph type="body" idx="1"/>
          </p:nvPr>
        </p:nvSpPr>
        <p:spPr>
          <a:xfrm>
            <a:off x="3033193" y="8138517"/>
            <a:ext cx="32643141" cy="4200525"/>
          </a:xfrm>
        </p:spPr>
        <p:txBody>
          <a:bodyPr anchor="b"/>
          <a:lstStyle>
            <a:lvl1pPr marL="0" indent="0">
              <a:buNone/>
              <a:defRPr sz="5100"/>
            </a:lvl1pPr>
            <a:lvl2pPr marL="1157265" indent="0">
              <a:buNone/>
              <a:defRPr sz="4600"/>
            </a:lvl2pPr>
            <a:lvl3pPr marL="2314529" indent="0">
              <a:buNone/>
              <a:defRPr sz="4000"/>
            </a:lvl3pPr>
            <a:lvl4pPr marL="3471794" indent="0">
              <a:buNone/>
              <a:defRPr sz="3500"/>
            </a:lvl4pPr>
            <a:lvl5pPr marL="4629059" indent="0">
              <a:buNone/>
              <a:defRPr sz="3500"/>
            </a:lvl5pPr>
            <a:lvl6pPr marL="5786323" indent="0">
              <a:buNone/>
              <a:defRPr sz="3500"/>
            </a:lvl6pPr>
            <a:lvl7pPr marL="6943588" indent="0">
              <a:buNone/>
              <a:defRPr sz="3500"/>
            </a:lvl7pPr>
            <a:lvl8pPr marL="8100852" indent="0">
              <a:buNone/>
              <a:defRPr sz="3500"/>
            </a:lvl8pPr>
            <a:lvl9pPr marL="9258117" indent="0">
              <a:buNone/>
              <a:defRPr sz="3500"/>
            </a:lvl9pPr>
          </a:lstStyle>
          <a:p>
            <a:pPr lvl="0"/>
            <a:r>
              <a:rPr lang="en-US"/>
              <a:t>Click to edit Master text styles</a:t>
            </a:r>
          </a:p>
        </p:txBody>
      </p:sp>
    </p:spTree>
    <p:extLst>
      <p:ext uri="{BB962C8B-B14F-4D97-AF65-F5344CB8AC3E}">
        <p14:creationId xmlns:p14="http://schemas.microsoft.com/office/powerpoint/2010/main" val="78763574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952869" y="5450681"/>
            <a:ext cx="5625703" cy="11251406"/>
          </a:xfrm>
        </p:spPr>
        <p:txBody>
          <a:bodyPr/>
          <a:lstStyle>
            <a:lvl1pPr>
              <a:defRPr sz="7100"/>
            </a:lvl1pPr>
            <a:lvl2pPr>
              <a:defRPr sz="6100"/>
            </a:lvl2pPr>
            <a:lvl3pPr>
              <a:defRPr sz="5100"/>
            </a:lvl3pPr>
            <a:lvl4pPr>
              <a:defRPr sz="4600"/>
            </a:lvl4pPr>
            <a:lvl5pPr>
              <a:defRPr sz="4600"/>
            </a:lvl5pPr>
            <a:lvl6pPr>
              <a:defRPr sz="4600"/>
            </a:lvl6pPr>
            <a:lvl7pPr>
              <a:defRPr sz="4600"/>
            </a:lvl7pPr>
            <a:lvl8pPr>
              <a:defRPr sz="4600"/>
            </a:lvl8pPr>
            <a:lvl9pPr>
              <a:defRPr sz="4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9028628" y="5450681"/>
            <a:ext cx="5625703" cy="11251406"/>
          </a:xfrm>
        </p:spPr>
        <p:txBody>
          <a:bodyPr/>
          <a:lstStyle>
            <a:lvl1pPr>
              <a:defRPr sz="7100"/>
            </a:lvl1pPr>
            <a:lvl2pPr>
              <a:defRPr sz="6100"/>
            </a:lvl2pPr>
            <a:lvl3pPr>
              <a:defRPr sz="5100"/>
            </a:lvl3pPr>
            <a:lvl4pPr>
              <a:defRPr sz="4600"/>
            </a:lvl4pPr>
            <a:lvl5pPr>
              <a:defRPr sz="4600"/>
            </a:lvl5pPr>
            <a:lvl6pPr>
              <a:defRPr sz="4600"/>
            </a:lvl6pPr>
            <a:lvl7pPr>
              <a:defRPr sz="4600"/>
            </a:lvl7pPr>
            <a:lvl8pPr>
              <a:defRPr sz="4600"/>
            </a:lvl8pPr>
            <a:lvl9pPr>
              <a:defRPr sz="4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688884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2115" y="768846"/>
            <a:ext cx="34560570" cy="3200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2117" y="4297414"/>
            <a:ext cx="16966184" cy="1790848"/>
          </a:xfrm>
        </p:spPr>
        <p:txBody>
          <a:bodyPr anchor="b"/>
          <a:lstStyle>
            <a:lvl1pPr marL="0" indent="0">
              <a:buNone/>
              <a:defRPr sz="6100" b="1"/>
            </a:lvl1pPr>
            <a:lvl2pPr marL="1157265" indent="0">
              <a:buNone/>
              <a:defRPr sz="5100" b="1"/>
            </a:lvl2pPr>
            <a:lvl3pPr marL="2314529" indent="0">
              <a:buNone/>
              <a:defRPr sz="4600" b="1"/>
            </a:lvl3pPr>
            <a:lvl4pPr marL="3471794" indent="0">
              <a:buNone/>
              <a:defRPr sz="4000" b="1"/>
            </a:lvl4pPr>
            <a:lvl5pPr marL="4629059" indent="0">
              <a:buNone/>
              <a:defRPr sz="4000" b="1"/>
            </a:lvl5pPr>
            <a:lvl6pPr marL="5786323" indent="0">
              <a:buNone/>
              <a:defRPr sz="4000" b="1"/>
            </a:lvl6pPr>
            <a:lvl7pPr marL="6943588" indent="0">
              <a:buNone/>
              <a:defRPr sz="4000" b="1"/>
            </a:lvl7pPr>
            <a:lvl8pPr marL="8100852" indent="0">
              <a:buNone/>
              <a:defRPr sz="4000" b="1"/>
            </a:lvl8pPr>
            <a:lvl9pPr marL="9258117" indent="0">
              <a:buNone/>
              <a:defRPr sz="4000" b="1"/>
            </a:lvl9pPr>
          </a:lstStyle>
          <a:p>
            <a:pPr lvl="0"/>
            <a:r>
              <a:rPr lang="en-US"/>
              <a:t>Click to edit Master text styles</a:t>
            </a:r>
          </a:p>
        </p:txBody>
      </p:sp>
      <p:sp>
        <p:nvSpPr>
          <p:cNvPr id="4" name="Content Placeholder 3"/>
          <p:cNvSpPr>
            <a:spLocks noGrp="1"/>
          </p:cNvSpPr>
          <p:nvPr>
            <p:ph sz="half" idx="2"/>
          </p:nvPr>
        </p:nvSpPr>
        <p:spPr>
          <a:xfrm>
            <a:off x="1922117" y="6088261"/>
            <a:ext cx="16966184" cy="11063883"/>
          </a:xfrm>
        </p:spPr>
        <p:txBody>
          <a:bodyPr/>
          <a:lstStyle>
            <a:lvl1pPr>
              <a:defRPr sz="6100"/>
            </a:lvl1pPr>
            <a:lvl2pPr>
              <a:defRPr sz="5100"/>
            </a:lvl2pPr>
            <a:lvl3pPr>
              <a:defRPr sz="46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7128" y="4297414"/>
            <a:ext cx="16975558" cy="1790848"/>
          </a:xfrm>
        </p:spPr>
        <p:txBody>
          <a:bodyPr anchor="b"/>
          <a:lstStyle>
            <a:lvl1pPr marL="0" indent="0">
              <a:buNone/>
              <a:defRPr sz="6100" b="1"/>
            </a:lvl1pPr>
            <a:lvl2pPr marL="1157265" indent="0">
              <a:buNone/>
              <a:defRPr sz="5100" b="1"/>
            </a:lvl2pPr>
            <a:lvl3pPr marL="2314529" indent="0">
              <a:buNone/>
              <a:defRPr sz="4600" b="1"/>
            </a:lvl3pPr>
            <a:lvl4pPr marL="3471794" indent="0">
              <a:buNone/>
              <a:defRPr sz="4000" b="1"/>
            </a:lvl4pPr>
            <a:lvl5pPr marL="4629059" indent="0">
              <a:buNone/>
              <a:defRPr sz="4000" b="1"/>
            </a:lvl5pPr>
            <a:lvl6pPr marL="5786323" indent="0">
              <a:buNone/>
              <a:defRPr sz="4000" b="1"/>
            </a:lvl6pPr>
            <a:lvl7pPr marL="6943588" indent="0">
              <a:buNone/>
              <a:defRPr sz="4000" b="1"/>
            </a:lvl7pPr>
            <a:lvl8pPr marL="8100852" indent="0">
              <a:buNone/>
              <a:defRPr sz="4000" b="1"/>
            </a:lvl8pPr>
            <a:lvl9pPr marL="9258117" indent="0">
              <a:buNone/>
              <a:defRPr sz="4000" b="1"/>
            </a:lvl9pPr>
          </a:lstStyle>
          <a:p>
            <a:pPr lvl="0"/>
            <a:r>
              <a:rPr lang="en-US"/>
              <a:t>Click to edit Master text styles</a:t>
            </a:r>
          </a:p>
        </p:txBody>
      </p:sp>
      <p:sp>
        <p:nvSpPr>
          <p:cNvPr id="6" name="Content Placeholder 5"/>
          <p:cNvSpPr>
            <a:spLocks noGrp="1"/>
          </p:cNvSpPr>
          <p:nvPr>
            <p:ph sz="quarter" idx="4"/>
          </p:nvPr>
        </p:nvSpPr>
        <p:spPr>
          <a:xfrm>
            <a:off x="19507128" y="6088261"/>
            <a:ext cx="16975558" cy="11063883"/>
          </a:xfrm>
        </p:spPr>
        <p:txBody>
          <a:bodyPr/>
          <a:lstStyle>
            <a:lvl1pPr>
              <a:defRPr sz="6100"/>
            </a:lvl1pPr>
            <a:lvl2pPr>
              <a:defRPr sz="5100"/>
            </a:lvl2pPr>
            <a:lvl3pPr>
              <a:defRPr sz="46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3769241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9030204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12104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2117" y="765723"/>
            <a:ext cx="12634393" cy="3253531"/>
          </a:xfrm>
        </p:spPr>
        <p:txBody>
          <a:bodyPr anchor="b"/>
          <a:lstStyle>
            <a:lvl1pPr algn="l">
              <a:defRPr sz="5100" b="1"/>
            </a:lvl1pPr>
          </a:lstStyle>
          <a:p>
            <a:r>
              <a:rPr lang="en-US"/>
              <a:t>Click to edit Master title style</a:t>
            </a:r>
          </a:p>
        </p:txBody>
      </p:sp>
      <p:sp>
        <p:nvSpPr>
          <p:cNvPr id="3" name="Content Placeholder 2"/>
          <p:cNvSpPr>
            <a:spLocks noGrp="1"/>
          </p:cNvSpPr>
          <p:nvPr>
            <p:ph idx="1"/>
          </p:nvPr>
        </p:nvSpPr>
        <p:spPr>
          <a:xfrm>
            <a:off x="15015941" y="765722"/>
            <a:ext cx="21466744" cy="16386422"/>
          </a:xfrm>
        </p:spPr>
        <p:txBody>
          <a:bodyPr/>
          <a:lstStyle>
            <a:lvl1pPr>
              <a:defRPr sz="8100"/>
            </a:lvl1pPr>
            <a:lvl2pPr>
              <a:defRPr sz="7100"/>
            </a:lvl2pPr>
            <a:lvl3pPr>
              <a:defRPr sz="6100"/>
            </a:lvl3pPr>
            <a:lvl4pPr>
              <a:defRPr sz="5100"/>
            </a:lvl4pPr>
            <a:lvl5pPr>
              <a:defRPr sz="5100"/>
            </a:lvl5pPr>
            <a:lvl6pPr>
              <a:defRPr sz="5100"/>
            </a:lvl6pPr>
            <a:lvl7pPr>
              <a:defRPr sz="5100"/>
            </a:lvl7pPr>
            <a:lvl8pPr>
              <a:defRPr sz="5100"/>
            </a:lvl8pPr>
            <a:lvl9pPr>
              <a:defRPr sz="5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2117" y="4019254"/>
            <a:ext cx="12634393" cy="13132891"/>
          </a:xfrm>
        </p:spPr>
        <p:txBody>
          <a:bodyPr/>
          <a:lstStyle>
            <a:lvl1pPr marL="0" indent="0">
              <a:buNone/>
              <a:defRPr sz="3500"/>
            </a:lvl1pPr>
            <a:lvl2pPr marL="1157265" indent="0">
              <a:buNone/>
              <a:defRPr sz="3000"/>
            </a:lvl2pPr>
            <a:lvl3pPr marL="2314529" indent="0">
              <a:buNone/>
              <a:defRPr sz="2500"/>
            </a:lvl3pPr>
            <a:lvl4pPr marL="3471794" indent="0">
              <a:buNone/>
              <a:defRPr sz="2300"/>
            </a:lvl4pPr>
            <a:lvl5pPr marL="4629059" indent="0">
              <a:buNone/>
              <a:defRPr sz="2300"/>
            </a:lvl5pPr>
            <a:lvl6pPr marL="5786323" indent="0">
              <a:buNone/>
              <a:defRPr sz="2300"/>
            </a:lvl6pPr>
            <a:lvl7pPr marL="6943588" indent="0">
              <a:buNone/>
              <a:defRPr sz="2300"/>
            </a:lvl7pPr>
            <a:lvl8pPr marL="8100852" indent="0">
              <a:buNone/>
              <a:defRPr sz="2300"/>
            </a:lvl8pPr>
            <a:lvl9pPr marL="9258117" indent="0">
              <a:buNone/>
              <a:defRPr sz="2300"/>
            </a:lvl9pPr>
          </a:lstStyle>
          <a:p>
            <a:pPr lvl="0"/>
            <a:r>
              <a:rPr lang="en-US"/>
              <a:t>Click to edit Master text styles</a:t>
            </a:r>
          </a:p>
        </p:txBody>
      </p:sp>
    </p:spTree>
    <p:extLst>
      <p:ext uri="{BB962C8B-B14F-4D97-AF65-F5344CB8AC3E}">
        <p14:creationId xmlns:p14="http://schemas.microsoft.com/office/powerpoint/2010/main" val="260332382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9067" y="13442306"/>
            <a:ext cx="23041944" cy="1587698"/>
          </a:xfrm>
        </p:spPr>
        <p:txBody>
          <a:bodyPr anchor="b"/>
          <a:lstStyle>
            <a:lvl1pPr algn="l">
              <a:defRPr sz="5100" b="1"/>
            </a:lvl1pPr>
          </a:lstStyle>
          <a:p>
            <a:r>
              <a:rPr lang="en-US"/>
              <a:t>Click to edit Master title style</a:t>
            </a:r>
          </a:p>
        </p:txBody>
      </p:sp>
      <p:sp>
        <p:nvSpPr>
          <p:cNvPr id="3" name="Picture Placeholder 2"/>
          <p:cNvSpPr>
            <a:spLocks noGrp="1"/>
          </p:cNvSpPr>
          <p:nvPr>
            <p:ph type="pic" idx="1"/>
          </p:nvPr>
        </p:nvSpPr>
        <p:spPr>
          <a:xfrm>
            <a:off x="7529067" y="1715841"/>
            <a:ext cx="23041944" cy="11520190"/>
          </a:xfrm>
        </p:spPr>
        <p:txBody>
          <a:bodyPr/>
          <a:lstStyle>
            <a:lvl1pPr marL="0" indent="0">
              <a:buNone/>
              <a:defRPr sz="8100"/>
            </a:lvl1pPr>
            <a:lvl2pPr marL="1157265" indent="0">
              <a:buNone/>
              <a:defRPr sz="7100"/>
            </a:lvl2pPr>
            <a:lvl3pPr marL="2314529" indent="0">
              <a:buNone/>
              <a:defRPr sz="6100"/>
            </a:lvl3pPr>
            <a:lvl4pPr marL="3471794" indent="0">
              <a:buNone/>
              <a:defRPr sz="5100"/>
            </a:lvl4pPr>
            <a:lvl5pPr marL="4629059" indent="0">
              <a:buNone/>
              <a:defRPr sz="5100"/>
            </a:lvl5pPr>
            <a:lvl6pPr marL="5786323" indent="0">
              <a:buNone/>
              <a:defRPr sz="5100"/>
            </a:lvl6pPr>
            <a:lvl7pPr marL="6943588" indent="0">
              <a:buNone/>
              <a:defRPr sz="5100"/>
            </a:lvl7pPr>
            <a:lvl8pPr marL="8100852" indent="0">
              <a:buNone/>
              <a:defRPr sz="5100"/>
            </a:lvl8pPr>
            <a:lvl9pPr marL="9258117" indent="0">
              <a:buNone/>
              <a:defRPr sz="5100"/>
            </a:lvl9pPr>
          </a:lstStyle>
          <a:p>
            <a:pPr lvl="0"/>
            <a:endParaRPr lang="en-US" noProof="0">
              <a:sym typeface="Gill Sans" charset="0"/>
            </a:endParaRPr>
          </a:p>
        </p:txBody>
      </p:sp>
      <p:sp>
        <p:nvSpPr>
          <p:cNvPr id="4" name="Text Placeholder 3"/>
          <p:cNvSpPr>
            <a:spLocks noGrp="1"/>
          </p:cNvSpPr>
          <p:nvPr>
            <p:ph type="body" sz="half" idx="2"/>
          </p:nvPr>
        </p:nvSpPr>
        <p:spPr>
          <a:xfrm>
            <a:off x="7529067" y="15030005"/>
            <a:ext cx="23041944" cy="2253406"/>
          </a:xfrm>
        </p:spPr>
        <p:txBody>
          <a:bodyPr/>
          <a:lstStyle>
            <a:lvl1pPr marL="0" indent="0">
              <a:buNone/>
              <a:defRPr sz="3500"/>
            </a:lvl1pPr>
            <a:lvl2pPr marL="1157265" indent="0">
              <a:buNone/>
              <a:defRPr sz="3000"/>
            </a:lvl2pPr>
            <a:lvl3pPr marL="2314529" indent="0">
              <a:buNone/>
              <a:defRPr sz="2500"/>
            </a:lvl3pPr>
            <a:lvl4pPr marL="3471794" indent="0">
              <a:buNone/>
              <a:defRPr sz="2300"/>
            </a:lvl4pPr>
            <a:lvl5pPr marL="4629059" indent="0">
              <a:buNone/>
              <a:defRPr sz="2300"/>
            </a:lvl5pPr>
            <a:lvl6pPr marL="5786323" indent="0">
              <a:buNone/>
              <a:defRPr sz="2300"/>
            </a:lvl6pPr>
            <a:lvl7pPr marL="6943588" indent="0">
              <a:buNone/>
              <a:defRPr sz="2300"/>
            </a:lvl7pPr>
            <a:lvl8pPr marL="8100852" indent="0">
              <a:buNone/>
              <a:defRPr sz="2300"/>
            </a:lvl8pPr>
            <a:lvl9pPr marL="9258117" indent="0">
              <a:buNone/>
              <a:defRPr sz="2300"/>
            </a:lvl9pPr>
          </a:lstStyle>
          <a:p>
            <a:pPr lvl="0"/>
            <a:r>
              <a:rPr lang="en-US"/>
              <a:t>Click to edit Master text styles</a:t>
            </a:r>
          </a:p>
        </p:txBody>
      </p:sp>
    </p:spTree>
    <p:extLst>
      <p:ext uri="{BB962C8B-B14F-4D97-AF65-F5344CB8AC3E}">
        <p14:creationId xmlns:p14="http://schemas.microsoft.com/office/powerpoint/2010/main" val="59524523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9DC5F9CB-E97B-1F05-33BB-C1A8F9EB18C1}"/>
              </a:ext>
            </a:extLst>
          </p:cNvPr>
          <p:cNvSpPr>
            <a:spLocks noGrp="1" noChangeArrowheads="1"/>
          </p:cNvSpPr>
          <p:nvPr>
            <p:ph type="title"/>
          </p:nvPr>
        </p:nvSpPr>
        <p:spPr bwMode="auto">
          <a:xfrm>
            <a:off x="3751263" y="500063"/>
            <a:ext cx="30903862"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128585" tIns="128585" rIns="128585" bIns="128585" numCol="1" anchor="ctr" anchorCtr="0" compatLnSpc="1">
            <a:prstTxWarp prst="textNoShape">
              <a:avLst/>
            </a:prstTxWarp>
          </a:bodyPr>
          <a:lstStyle/>
          <a:p>
            <a:pPr lvl="0"/>
            <a:r>
              <a:rPr lang="en-US" altLang="en-US">
                <a:sym typeface="Gill Sans" charset="0"/>
              </a:rPr>
              <a:t>Click to edit Master title style</a:t>
            </a:r>
          </a:p>
        </p:txBody>
      </p:sp>
      <p:sp>
        <p:nvSpPr>
          <p:cNvPr id="1027" name="Rectangle 2">
            <a:extLst>
              <a:ext uri="{FF2B5EF4-FFF2-40B4-BE49-F238E27FC236}">
                <a16:creationId xmlns:a16="http://schemas.microsoft.com/office/drawing/2014/main" id="{BD90FDAA-E156-6BF5-37BD-1D2FB10A3B10}"/>
              </a:ext>
            </a:extLst>
          </p:cNvPr>
          <p:cNvSpPr>
            <a:spLocks noGrp="1" noChangeArrowheads="1"/>
          </p:cNvSpPr>
          <p:nvPr>
            <p:ph type="body" idx="1"/>
          </p:nvPr>
        </p:nvSpPr>
        <p:spPr bwMode="auto">
          <a:xfrm>
            <a:off x="22953663" y="5449888"/>
            <a:ext cx="11701462" cy="1125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128585" tIns="128585" rIns="128585" bIns="128585" numCol="1" anchor="ctr" anchorCtr="0" compatLnSpc="1">
            <a:prstTxWarp prst="textNoShape">
              <a:avLst/>
            </a:prstTxWarp>
          </a:bodyPr>
          <a:lstStyle/>
          <a:p>
            <a:pPr lvl="0"/>
            <a:r>
              <a:rPr lang="en-US" altLang="en-US">
                <a:sym typeface="Gill Sans" charset="0"/>
              </a:rPr>
              <a:t>Click to edit Master text styles</a:t>
            </a:r>
          </a:p>
          <a:p>
            <a:pPr lvl="1"/>
            <a:r>
              <a:rPr lang="en-US" altLang="en-US">
                <a:sym typeface="Gill Sans" charset="0"/>
              </a:rPr>
              <a:t>Second level</a:t>
            </a:r>
          </a:p>
          <a:p>
            <a:pPr lvl="2"/>
            <a:r>
              <a:rPr lang="en-US" altLang="en-US">
                <a:sym typeface="Gill Sans" charset="0"/>
              </a:rPr>
              <a:t>Third level</a:t>
            </a:r>
          </a:p>
          <a:p>
            <a:pPr lvl="3"/>
            <a:r>
              <a:rPr lang="en-US" altLang="en-US">
                <a:sym typeface="Gill Sans" charset="0"/>
              </a:rPr>
              <a:t>Fourth level</a:t>
            </a:r>
          </a:p>
          <a:p>
            <a:pPr lvl="4"/>
            <a:r>
              <a:rPr lang="en-US" altLang="en-US">
                <a:sym typeface="Gill Sans" charset="0"/>
              </a:rPr>
              <a:t>Fifth level</a:t>
            </a: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ctr" rtl="0" eaLnBrk="0" fontAlgn="base" hangingPunct="0">
        <a:spcBef>
          <a:spcPct val="0"/>
        </a:spcBef>
        <a:spcAft>
          <a:spcPct val="0"/>
        </a:spcAft>
        <a:defRPr sz="21300">
          <a:solidFill>
            <a:schemeClr val="tx1"/>
          </a:solidFill>
          <a:latin typeface="+mj-lt"/>
          <a:ea typeface="+mj-ea"/>
          <a:cs typeface="+mj-cs"/>
          <a:sym typeface="Gill Sans" charset="0"/>
        </a:defRPr>
      </a:lvl1pPr>
      <a:lvl2pPr algn="ctr" rtl="0" eaLnBrk="0" fontAlgn="base" hangingPunct="0">
        <a:spcBef>
          <a:spcPct val="0"/>
        </a:spcBef>
        <a:spcAft>
          <a:spcPct val="0"/>
        </a:spcAft>
        <a:defRPr sz="21300">
          <a:solidFill>
            <a:schemeClr val="tx1"/>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21300">
          <a:solidFill>
            <a:schemeClr val="tx1"/>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21300">
          <a:solidFill>
            <a:schemeClr val="tx1"/>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21300">
          <a:solidFill>
            <a:schemeClr val="tx1"/>
          </a:solidFill>
          <a:latin typeface="Gill Sans" charset="0"/>
          <a:ea typeface="ヒラギノ角ゴ ProN W3" charset="-128"/>
          <a:cs typeface="ヒラギノ角ゴ ProN W3" charset="-128"/>
          <a:sym typeface="Gill Sans" charset="0"/>
        </a:defRPr>
      </a:lvl5pPr>
      <a:lvl6pPr marL="1157265" algn="ctr" rtl="0" fontAlgn="base">
        <a:spcBef>
          <a:spcPct val="0"/>
        </a:spcBef>
        <a:spcAft>
          <a:spcPct val="0"/>
        </a:spcAft>
        <a:defRPr sz="21300">
          <a:solidFill>
            <a:schemeClr val="tx1"/>
          </a:solidFill>
          <a:latin typeface="Gill Sans" charset="0"/>
          <a:ea typeface="ヒラギノ角ゴ ProN W3" charset="-128"/>
          <a:cs typeface="ヒラギノ角ゴ ProN W3" charset="-128"/>
          <a:sym typeface="Gill Sans" charset="0"/>
        </a:defRPr>
      </a:lvl6pPr>
      <a:lvl7pPr marL="2314529" algn="ctr" rtl="0" fontAlgn="base">
        <a:spcBef>
          <a:spcPct val="0"/>
        </a:spcBef>
        <a:spcAft>
          <a:spcPct val="0"/>
        </a:spcAft>
        <a:defRPr sz="21300">
          <a:solidFill>
            <a:schemeClr val="tx1"/>
          </a:solidFill>
          <a:latin typeface="Gill Sans" charset="0"/>
          <a:ea typeface="ヒラギノ角ゴ ProN W3" charset="-128"/>
          <a:cs typeface="ヒラギノ角ゴ ProN W3" charset="-128"/>
          <a:sym typeface="Gill Sans" charset="0"/>
        </a:defRPr>
      </a:lvl7pPr>
      <a:lvl8pPr marL="3471794" algn="ctr" rtl="0" fontAlgn="base">
        <a:spcBef>
          <a:spcPct val="0"/>
        </a:spcBef>
        <a:spcAft>
          <a:spcPct val="0"/>
        </a:spcAft>
        <a:defRPr sz="21300">
          <a:solidFill>
            <a:schemeClr val="tx1"/>
          </a:solidFill>
          <a:latin typeface="Gill Sans" charset="0"/>
          <a:ea typeface="ヒラギノ角ゴ ProN W3" charset="-128"/>
          <a:cs typeface="ヒラギノ角ゴ ProN W3" charset="-128"/>
          <a:sym typeface="Gill Sans" charset="0"/>
        </a:defRPr>
      </a:lvl8pPr>
      <a:lvl9pPr marL="4629059" algn="ctr" rtl="0" fontAlgn="base">
        <a:spcBef>
          <a:spcPct val="0"/>
        </a:spcBef>
        <a:spcAft>
          <a:spcPct val="0"/>
        </a:spcAft>
        <a:defRPr sz="21300">
          <a:solidFill>
            <a:schemeClr val="tx1"/>
          </a:solidFill>
          <a:latin typeface="Gill Sans" charset="0"/>
          <a:ea typeface="ヒラギノ角ゴ ProN W3" charset="-128"/>
          <a:cs typeface="ヒラギノ角ゴ ProN W3" charset="-128"/>
          <a:sym typeface="Gill Sans" charset="0"/>
        </a:defRPr>
      </a:lvl9pPr>
    </p:titleStyle>
    <p:bodyStyle>
      <a:lvl1pPr marL="1924050" indent="-1249363" algn="l" rtl="0" eaLnBrk="0" fontAlgn="base" hangingPunct="0">
        <a:spcBef>
          <a:spcPts val="9625"/>
        </a:spcBef>
        <a:spcAft>
          <a:spcPct val="0"/>
        </a:spcAft>
        <a:buSzPct val="171000"/>
        <a:buFont typeface="Gill Sans" charset="0"/>
        <a:buChar char="•"/>
        <a:defRPr sz="8100">
          <a:solidFill>
            <a:schemeClr val="tx1"/>
          </a:solidFill>
          <a:latin typeface="+mn-lt"/>
          <a:ea typeface="+mn-ea"/>
          <a:cs typeface="+mn-cs"/>
          <a:sym typeface="Gill Sans" charset="0"/>
        </a:defRPr>
      </a:lvl1pPr>
      <a:lvl2pPr marL="3049588" indent="-1249363" algn="l" rtl="0" eaLnBrk="0" fontAlgn="base" hangingPunct="0">
        <a:spcBef>
          <a:spcPts val="9625"/>
        </a:spcBef>
        <a:spcAft>
          <a:spcPct val="0"/>
        </a:spcAft>
        <a:buSzPct val="171000"/>
        <a:buFont typeface="Gill Sans" charset="0"/>
        <a:buChar char="•"/>
        <a:defRPr sz="8100">
          <a:solidFill>
            <a:schemeClr val="tx1"/>
          </a:solidFill>
          <a:latin typeface="+mn-lt"/>
          <a:ea typeface="+mn-ea"/>
          <a:cs typeface="+mn-cs"/>
          <a:sym typeface="Gill Sans" charset="0"/>
        </a:defRPr>
      </a:lvl2pPr>
      <a:lvl3pPr marL="4173538" indent="-1249363" algn="l" rtl="0" eaLnBrk="0" fontAlgn="base" hangingPunct="0">
        <a:spcBef>
          <a:spcPts val="9625"/>
        </a:spcBef>
        <a:spcAft>
          <a:spcPct val="0"/>
        </a:spcAft>
        <a:buSzPct val="171000"/>
        <a:buFont typeface="Gill Sans" charset="0"/>
        <a:buChar char="•"/>
        <a:defRPr sz="8100">
          <a:solidFill>
            <a:schemeClr val="tx1"/>
          </a:solidFill>
          <a:latin typeface="+mn-lt"/>
          <a:ea typeface="+mn-ea"/>
          <a:cs typeface="+mn-cs"/>
          <a:sym typeface="Gill Sans" charset="0"/>
        </a:defRPr>
      </a:lvl3pPr>
      <a:lvl4pPr marL="5299075" indent="-1249363" algn="l" rtl="0" eaLnBrk="0" fontAlgn="base" hangingPunct="0">
        <a:spcBef>
          <a:spcPts val="9625"/>
        </a:spcBef>
        <a:spcAft>
          <a:spcPct val="0"/>
        </a:spcAft>
        <a:buSzPct val="171000"/>
        <a:buFont typeface="Gill Sans" charset="0"/>
        <a:buChar char="•"/>
        <a:defRPr sz="8100">
          <a:solidFill>
            <a:schemeClr val="tx1"/>
          </a:solidFill>
          <a:latin typeface="+mn-lt"/>
          <a:ea typeface="+mn-ea"/>
          <a:cs typeface="+mn-cs"/>
          <a:sym typeface="Gill Sans" charset="0"/>
        </a:defRPr>
      </a:lvl4pPr>
      <a:lvl5pPr marL="6424613" indent="-1249363" algn="l" rtl="0" eaLnBrk="0" fontAlgn="base" hangingPunct="0">
        <a:spcBef>
          <a:spcPts val="9625"/>
        </a:spcBef>
        <a:spcAft>
          <a:spcPct val="0"/>
        </a:spcAft>
        <a:buSzPct val="171000"/>
        <a:buFont typeface="Gill Sans" charset="0"/>
        <a:buChar char="•"/>
        <a:defRPr sz="8100">
          <a:solidFill>
            <a:schemeClr val="tx1"/>
          </a:solidFill>
          <a:latin typeface="+mn-lt"/>
          <a:ea typeface="+mn-ea"/>
          <a:cs typeface="+mn-cs"/>
          <a:sym typeface="Gill Sans" charset="0"/>
        </a:defRPr>
      </a:lvl5pPr>
      <a:lvl6pPr marL="7582496" indent="-1249686" algn="l" rtl="0" fontAlgn="base">
        <a:spcBef>
          <a:spcPts val="9619"/>
        </a:spcBef>
        <a:spcAft>
          <a:spcPct val="0"/>
        </a:spcAft>
        <a:buSzPct val="171000"/>
        <a:buFont typeface="Gill Sans" charset="0"/>
        <a:buChar char="•"/>
        <a:defRPr sz="8100">
          <a:solidFill>
            <a:schemeClr val="tx1"/>
          </a:solidFill>
          <a:latin typeface="+mn-lt"/>
          <a:ea typeface="+mn-ea"/>
          <a:cs typeface="+mn-cs"/>
          <a:sym typeface="Gill Sans" charset="0"/>
        </a:defRPr>
      </a:lvl6pPr>
      <a:lvl7pPr marL="8739760" indent="-1249686" algn="l" rtl="0" fontAlgn="base">
        <a:spcBef>
          <a:spcPts val="9619"/>
        </a:spcBef>
        <a:spcAft>
          <a:spcPct val="0"/>
        </a:spcAft>
        <a:buSzPct val="171000"/>
        <a:buFont typeface="Gill Sans" charset="0"/>
        <a:buChar char="•"/>
        <a:defRPr sz="8100">
          <a:solidFill>
            <a:schemeClr val="tx1"/>
          </a:solidFill>
          <a:latin typeface="+mn-lt"/>
          <a:ea typeface="+mn-ea"/>
          <a:cs typeface="+mn-cs"/>
          <a:sym typeface="Gill Sans" charset="0"/>
        </a:defRPr>
      </a:lvl7pPr>
      <a:lvl8pPr marL="9897025" indent="-1249686" algn="l" rtl="0" fontAlgn="base">
        <a:spcBef>
          <a:spcPts val="9619"/>
        </a:spcBef>
        <a:spcAft>
          <a:spcPct val="0"/>
        </a:spcAft>
        <a:buSzPct val="171000"/>
        <a:buFont typeface="Gill Sans" charset="0"/>
        <a:buChar char="•"/>
        <a:defRPr sz="8100">
          <a:solidFill>
            <a:schemeClr val="tx1"/>
          </a:solidFill>
          <a:latin typeface="+mn-lt"/>
          <a:ea typeface="+mn-ea"/>
          <a:cs typeface="+mn-cs"/>
          <a:sym typeface="Gill Sans" charset="0"/>
        </a:defRPr>
      </a:lvl8pPr>
      <a:lvl9pPr marL="11054290" indent="-1249686" algn="l" rtl="0" fontAlgn="base">
        <a:spcBef>
          <a:spcPts val="9619"/>
        </a:spcBef>
        <a:spcAft>
          <a:spcPct val="0"/>
        </a:spcAft>
        <a:buSzPct val="171000"/>
        <a:buFont typeface="Gill Sans" charset="0"/>
        <a:buChar char="•"/>
        <a:defRPr sz="8100">
          <a:solidFill>
            <a:schemeClr val="tx1"/>
          </a:solidFill>
          <a:latin typeface="+mn-lt"/>
          <a:ea typeface="+mn-ea"/>
          <a:cs typeface="+mn-cs"/>
          <a:sym typeface="Gill Sans" charset="0"/>
        </a:defRPr>
      </a:lvl9pPr>
    </p:bodyStyle>
    <p:otherStyle>
      <a:defPPr>
        <a:defRPr lang="en-US"/>
      </a:defPPr>
      <a:lvl1pPr marL="0" algn="l" defTabSz="1157265" rtl="0" eaLnBrk="1" latinLnBrk="0" hangingPunct="1">
        <a:defRPr sz="4600" kern="1200">
          <a:solidFill>
            <a:schemeClr val="tx1"/>
          </a:solidFill>
          <a:latin typeface="+mn-lt"/>
          <a:ea typeface="+mn-ea"/>
          <a:cs typeface="+mn-cs"/>
        </a:defRPr>
      </a:lvl1pPr>
      <a:lvl2pPr marL="1157265" algn="l" defTabSz="1157265" rtl="0" eaLnBrk="1" latinLnBrk="0" hangingPunct="1">
        <a:defRPr sz="4600" kern="1200">
          <a:solidFill>
            <a:schemeClr val="tx1"/>
          </a:solidFill>
          <a:latin typeface="+mn-lt"/>
          <a:ea typeface="+mn-ea"/>
          <a:cs typeface="+mn-cs"/>
        </a:defRPr>
      </a:lvl2pPr>
      <a:lvl3pPr marL="2314529" algn="l" defTabSz="1157265" rtl="0" eaLnBrk="1" latinLnBrk="0" hangingPunct="1">
        <a:defRPr sz="4600" kern="1200">
          <a:solidFill>
            <a:schemeClr val="tx1"/>
          </a:solidFill>
          <a:latin typeface="+mn-lt"/>
          <a:ea typeface="+mn-ea"/>
          <a:cs typeface="+mn-cs"/>
        </a:defRPr>
      </a:lvl3pPr>
      <a:lvl4pPr marL="3471794" algn="l" defTabSz="1157265" rtl="0" eaLnBrk="1" latinLnBrk="0" hangingPunct="1">
        <a:defRPr sz="4600" kern="1200">
          <a:solidFill>
            <a:schemeClr val="tx1"/>
          </a:solidFill>
          <a:latin typeface="+mn-lt"/>
          <a:ea typeface="+mn-ea"/>
          <a:cs typeface="+mn-cs"/>
        </a:defRPr>
      </a:lvl4pPr>
      <a:lvl5pPr marL="4629059" algn="l" defTabSz="1157265" rtl="0" eaLnBrk="1" latinLnBrk="0" hangingPunct="1">
        <a:defRPr sz="4600" kern="1200">
          <a:solidFill>
            <a:schemeClr val="tx1"/>
          </a:solidFill>
          <a:latin typeface="+mn-lt"/>
          <a:ea typeface="+mn-ea"/>
          <a:cs typeface="+mn-cs"/>
        </a:defRPr>
      </a:lvl5pPr>
      <a:lvl6pPr marL="5786323" algn="l" defTabSz="1157265" rtl="0" eaLnBrk="1" latinLnBrk="0" hangingPunct="1">
        <a:defRPr sz="4600" kern="1200">
          <a:solidFill>
            <a:schemeClr val="tx1"/>
          </a:solidFill>
          <a:latin typeface="+mn-lt"/>
          <a:ea typeface="+mn-ea"/>
          <a:cs typeface="+mn-cs"/>
        </a:defRPr>
      </a:lvl6pPr>
      <a:lvl7pPr marL="6943588" algn="l" defTabSz="1157265" rtl="0" eaLnBrk="1" latinLnBrk="0" hangingPunct="1">
        <a:defRPr sz="4600" kern="1200">
          <a:solidFill>
            <a:schemeClr val="tx1"/>
          </a:solidFill>
          <a:latin typeface="+mn-lt"/>
          <a:ea typeface="+mn-ea"/>
          <a:cs typeface="+mn-cs"/>
        </a:defRPr>
      </a:lvl7pPr>
      <a:lvl8pPr marL="8100852" algn="l" defTabSz="1157265" rtl="0" eaLnBrk="1" latinLnBrk="0" hangingPunct="1">
        <a:defRPr sz="4600" kern="1200">
          <a:solidFill>
            <a:schemeClr val="tx1"/>
          </a:solidFill>
          <a:latin typeface="+mn-lt"/>
          <a:ea typeface="+mn-ea"/>
          <a:cs typeface="+mn-cs"/>
        </a:defRPr>
      </a:lvl8pPr>
      <a:lvl9pPr marL="9258117" algn="l" defTabSz="1157265" rtl="0" eaLnBrk="1" latinLnBrk="0" hangingPunct="1">
        <a:defRPr sz="4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up of a mri scan&#10;&#10;AI-generated content may be incorrect.">
            <a:extLst>
              <a:ext uri="{FF2B5EF4-FFF2-40B4-BE49-F238E27FC236}">
                <a16:creationId xmlns:a16="http://schemas.microsoft.com/office/drawing/2014/main" id="{950B7BDE-20D5-1446-0C1C-66FEA0B082CE}"/>
              </a:ext>
            </a:extLst>
          </p:cNvPr>
          <p:cNvPicPr>
            <a:picLocks noChangeAspect="1"/>
          </p:cNvPicPr>
          <p:nvPr/>
        </p:nvPicPr>
        <p:blipFill>
          <a:blip r:embed="rId3"/>
          <a:stretch>
            <a:fillRect/>
          </a:stretch>
        </p:blipFill>
        <p:spPr>
          <a:xfrm>
            <a:off x="10689495" y="13707763"/>
            <a:ext cx="3335302" cy="5094644"/>
          </a:xfrm>
          <a:prstGeom prst="rect">
            <a:avLst/>
          </a:prstGeom>
        </p:spPr>
      </p:pic>
      <p:pic>
        <p:nvPicPr>
          <p:cNvPr id="6" name="Picture 5" descr="A close-up of ultrasound images&#10;&#10;AI-generated content may be incorrect.">
            <a:extLst>
              <a:ext uri="{FF2B5EF4-FFF2-40B4-BE49-F238E27FC236}">
                <a16:creationId xmlns:a16="http://schemas.microsoft.com/office/drawing/2014/main" id="{95DCE2BD-5BD7-F7DC-6E0C-8C6EAF244369}"/>
              </a:ext>
            </a:extLst>
          </p:cNvPr>
          <p:cNvPicPr>
            <a:picLocks noChangeAspect="1"/>
          </p:cNvPicPr>
          <p:nvPr/>
        </p:nvPicPr>
        <p:blipFill>
          <a:blip r:embed="rId4"/>
          <a:srcRect t="51498" r="596" b="2431"/>
          <a:stretch/>
        </p:blipFill>
        <p:spPr>
          <a:xfrm>
            <a:off x="315578" y="14065525"/>
            <a:ext cx="3334455" cy="4752129"/>
          </a:xfrm>
          <a:prstGeom prst="rect">
            <a:avLst/>
          </a:prstGeom>
        </p:spPr>
      </p:pic>
      <p:sp>
        <p:nvSpPr>
          <p:cNvPr id="174082" name="Rectangle 1">
            <a:extLst>
              <a:ext uri="{FF2B5EF4-FFF2-40B4-BE49-F238E27FC236}">
                <a16:creationId xmlns:a16="http://schemas.microsoft.com/office/drawing/2014/main" id="{AACA8DC8-08F1-1B57-9440-FEBD109ED7E2}"/>
              </a:ext>
            </a:extLst>
          </p:cNvPr>
          <p:cNvSpPr>
            <a:spLocks/>
          </p:cNvSpPr>
          <p:nvPr/>
        </p:nvSpPr>
        <p:spPr bwMode="auto">
          <a:xfrm>
            <a:off x="5851525" y="627063"/>
            <a:ext cx="27298650" cy="2725737"/>
          </a:xfrm>
          <a:prstGeom prst="rect">
            <a:avLst/>
          </a:prstGeom>
          <a:noFill/>
          <a:ln>
            <a:noFill/>
          </a:ln>
        </p:spPr>
        <p:txBody>
          <a:bodyPr lIns="0" tIns="0" rIns="1157265" bIns="0" anchor="ctr">
            <a:scene3d>
              <a:camera prst="orthographicFront"/>
              <a:lightRig rig="threePt" dir="t"/>
            </a:scene3d>
            <a:sp3d extrusionH="57150">
              <a:bevelT w="82550" h="38100" prst="coolSlant"/>
            </a:sp3d>
          </a:bodyPr>
          <a:lstStyle>
            <a:lvl1pPr eaLnBrk="0" hangingPunct="0">
              <a:defRPr sz="10600">
                <a:solidFill>
                  <a:srgbClr val="FFFFFF"/>
                </a:solidFill>
                <a:latin typeface="Gill Sans" pitchFamily="-103" charset="0"/>
                <a:ea typeface="ヒラギノ角ゴ ProN W3" pitchFamily="-103" charset="-128"/>
                <a:sym typeface="Gill Sans" pitchFamily="-103" charset="0"/>
              </a:defRPr>
            </a:lvl1pPr>
            <a:lvl2pPr marL="37931725" indent="-37474525" eaLnBrk="0" hangingPunct="0">
              <a:defRPr sz="10600">
                <a:solidFill>
                  <a:srgbClr val="FFFFFF"/>
                </a:solidFill>
                <a:latin typeface="Gill Sans" pitchFamily="-103" charset="0"/>
                <a:ea typeface="ヒラギノ角ゴ ProN W3" pitchFamily="-103" charset="-128"/>
                <a:sym typeface="Gill Sans" pitchFamily="-103" charset="0"/>
              </a:defRPr>
            </a:lvl2pPr>
            <a:lvl3pPr eaLnBrk="0" hangingPunct="0">
              <a:defRPr sz="10600">
                <a:solidFill>
                  <a:srgbClr val="FFFFFF"/>
                </a:solidFill>
                <a:latin typeface="Gill Sans" pitchFamily="-103" charset="0"/>
                <a:ea typeface="ヒラギノ角ゴ ProN W3" pitchFamily="-103" charset="-128"/>
                <a:sym typeface="Gill Sans" pitchFamily="-103" charset="0"/>
              </a:defRPr>
            </a:lvl3pPr>
            <a:lvl4pPr eaLnBrk="0" hangingPunct="0">
              <a:defRPr sz="10600">
                <a:solidFill>
                  <a:srgbClr val="FFFFFF"/>
                </a:solidFill>
                <a:latin typeface="Gill Sans" pitchFamily="-103" charset="0"/>
                <a:ea typeface="ヒラギノ角ゴ ProN W3" pitchFamily="-103" charset="-128"/>
                <a:sym typeface="Gill Sans" pitchFamily="-103" charset="0"/>
              </a:defRPr>
            </a:lvl4pPr>
            <a:lvl5pPr eaLnBrk="0" hangingPunct="0">
              <a:defRPr sz="10600">
                <a:solidFill>
                  <a:srgbClr val="FFFFFF"/>
                </a:solidFill>
                <a:latin typeface="Gill Sans" pitchFamily="-103" charset="0"/>
                <a:ea typeface="ヒラギノ角ゴ ProN W3" pitchFamily="-103" charset="-128"/>
                <a:sym typeface="Gill Sans" pitchFamily="-103" charset="0"/>
              </a:defRPr>
            </a:lvl5pPr>
            <a:lvl6pPr marL="457200" eaLnBrk="0" fontAlgn="base" hangingPunct="0">
              <a:spcBef>
                <a:spcPct val="0"/>
              </a:spcBef>
              <a:spcAft>
                <a:spcPct val="0"/>
              </a:spcAft>
              <a:defRPr sz="10600">
                <a:solidFill>
                  <a:srgbClr val="FFFFFF"/>
                </a:solidFill>
                <a:latin typeface="Gill Sans" pitchFamily="-103" charset="0"/>
                <a:ea typeface="ヒラギノ角ゴ ProN W3" pitchFamily="-103" charset="-128"/>
                <a:sym typeface="Gill Sans" pitchFamily="-103" charset="0"/>
              </a:defRPr>
            </a:lvl6pPr>
            <a:lvl7pPr marL="914400" eaLnBrk="0" fontAlgn="base" hangingPunct="0">
              <a:spcBef>
                <a:spcPct val="0"/>
              </a:spcBef>
              <a:spcAft>
                <a:spcPct val="0"/>
              </a:spcAft>
              <a:defRPr sz="10600">
                <a:solidFill>
                  <a:srgbClr val="FFFFFF"/>
                </a:solidFill>
                <a:latin typeface="Gill Sans" pitchFamily="-103" charset="0"/>
                <a:ea typeface="ヒラギノ角ゴ ProN W3" pitchFamily="-103" charset="-128"/>
                <a:sym typeface="Gill Sans" pitchFamily="-103" charset="0"/>
              </a:defRPr>
            </a:lvl7pPr>
            <a:lvl8pPr marL="1371600" eaLnBrk="0" fontAlgn="base" hangingPunct="0">
              <a:spcBef>
                <a:spcPct val="0"/>
              </a:spcBef>
              <a:spcAft>
                <a:spcPct val="0"/>
              </a:spcAft>
              <a:defRPr sz="10600">
                <a:solidFill>
                  <a:srgbClr val="FFFFFF"/>
                </a:solidFill>
                <a:latin typeface="Gill Sans" pitchFamily="-103" charset="0"/>
                <a:ea typeface="ヒラギノ角ゴ ProN W3" pitchFamily="-103" charset="-128"/>
                <a:sym typeface="Gill Sans" pitchFamily="-103" charset="0"/>
              </a:defRPr>
            </a:lvl8pPr>
            <a:lvl9pPr marL="1828800" eaLnBrk="0" fontAlgn="base" hangingPunct="0">
              <a:spcBef>
                <a:spcPct val="0"/>
              </a:spcBef>
              <a:spcAft>
                <a:spcPct val="0"/>
              </a:spcAft>
              <a:defRPr sz="10600">
                <a:solidFill>
                  <a:srgbClr val="FFFFFF"/>
                </a:solidFill>
                <a:latin typeface="Gill Sans" pitchFamily="-103" charset="0"/>
                <a:ea typeface="ヒラギノ角ゴ ProN W3" pitchFamily="-103" charset="-128"/>
                <a:sym typeface="Gill Sans" pitchFamily="-103" charset="0"/>
              </a:defRPr>
            </a:lvl9pPr>
          </a:lstStyle>
          <a:p>
            <a:pPr algn="ctr" eaLnBrk="1" hangingPunct="1">
              <a:defRPr/>
            </a:pPr>
            <a:endParaRPr lang="en-US" altLang="en-US" sz="2800">
              <a:solidFill>
                <a:schemeClr val="tx1"/>
              </a:solidFill>
              <a:latin typeface="Cambria Bold" charset="0"/>
              <a:sym typeface="Cambria Bold" charset="0"/>
            </a:endParaRPr>
          </a:p>
        </p:txBody>
      </p:sp>
      <p:sp>
        <p:nvSpPr>
          <p:cNvPr id="3075" name="Rectangle 3">
            <a:extLst>
              <a:ext uri="{FF2B5EF4-FFF2-40B4-BE49-F238E27FC236}">
                <a16:creationId xmlns:a16="http://schemas.microsoft.com/office/drawing/2014/main" id="{D0262464-7B5C-6755-FA92-42F8E9D2ADB2}"/>
              </a:ext>
            </a:extLst>
          </p:cNvPr>
          <p:cNvSpPr>
            <a:spLocks/>
          </p:cNvSpPr>
          <p:nvPr/>
        </p:nvSpPr>
        <p:spPr bwMode="auto">
          <a:xfrm>
            <a:off x="333375" y="13007975"/>
            <a:ext cx="13450888" cy="322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1157265" bIns="0" anchor="ctr"/>
          <a:lstStyle>
            <a:lvl1pPr>
              <a:defRPr sz="10600">
                <a:solidFill>
                  <a:srgbClr val="FFFFFF"/>
                </a:solidFill>
                <a:latin typeface="Gill Sans" charset="0"/>
                <a:ea typeface="ヒラギノ角ゴ ProN W3" charset="-128"/>
                <a:sym typeface="Gill Sans" charset="0"/>
              </a:defRPr>
            </a:lvl1pPr>
            <a:lvl2pPr marL="742950" indent="-285750">
              <a:defRPr sz="10600">
                <a:solidFill>
                  <a:srgbClr val="FFFFFF"/>
                </a:solidFill>
                <a:latin typeface="Gill Sans" charset="0"/>
                <a:ea typeface="ヒラギノ角ゴ ProN W3" charset="-128"/>
                <a:sym typeface="Gill Sans" charset="0"/>
              </a:defRPr>
            </a:lvl2pPr>
            <a:lvl3pPr marL="1143000" indent="-228600">
              <a:defRPr sz="10600">
                <a:solidFill>
                  <a:srgbClr val="FFFFFF"/>
                </a:solidFill>
                <a:latin typeface="Gill Sans" charset="0"/>
                <a:ea typeface="ヒラギノ角ゴ ProN W3" charset="-128"/>
                <a:sym typeface="Gill Sans" charset="0"/>
              </a:defRPr>
            </a:lvl3pPr>
            <a:lvl4pPr marL="1600200" indent="-228600">
              <a:defRPr sz="10600">
                <a:solidFill>
                  <a:srgbClr val="FFFFFF"/>
                </a:solidFill>
                <a:latin typeface="Gill Sans" charset="0"/>
                <a:ea typeface="ヒラギノ角ゴ ProN W3" charset="-128"/>
                <a:sym typeface="Gill Sans" charset="0"/>
              </a:defRPr>
            </a:lvl4pPr>
            <a:lvl5pPr marL="2057400" indent="-228600">
              <a:defRPr sz="10600">
                <a:solidFill>
                  <a:srgbClr val="FFFFFF"/>
                </a:solidFill>
                <a:latin typeface="Gill Sans" charset="0"/>
                <a:ea typeface="ヒラギノ角ゴ ProN W3" charset="-128"/>
                <a:sym typeface="Gill Sans" charset="0"/>
              </a:defRPr>
            </a:lvl5pPr>
            <a:lvl6pPr marL="2514600" indent="-228600" eaLnBrk="0" fontAlgn="base" hangingPunct="0">
              <a:spcBef>
                <a:spcPct val="0"/>
              </a:spcBef>
              <a:spcAft>
                <a:spcPct val="0"/>
              </a:spcAft>
              <a:defRPr sz="10600">
                <a:solidFill>
                  <a:srgbClr val="FFFFFF"/>
                </a:solidFill>
                <a:latin typeface="Gill Sans" charset="0"/>
                <a:ea typeface="ヒラギノ角ゴ ProN W3" charset="-128"/>
                <a:sym typeface="Gill Sans" charset="0"/>
              </a:defRPr>
            </a:lvl6pPr>
            <a:lvl7pPr marL="2971800" indent="-228600" eaLnBrk="0" fontAlgn="base" hangingPunct="0">
              <a:spcBef>
                <a:spcPct val="0"/>
              </a:spcBef>
              <a:spcAft>
                <a:spcPct val="0"/>
              </a:spcAft>
              <a:defRPr sz="10600">
                <a:solidFill>
                  <a:srgbClr val="FFFFFF"/>
                </a:solidFill>
                <a:latin typeface="Gill Sans" charset="0"/>
                <a:ea typeface="ヒラギノ角ゴ ProN W3" charset="-128"/>
                <a:sym typeface="Gill Sans" charset="0"/>
              </a:defRPr>
            </a:lvl7pPr>
            <a:lvl8pPr marL="3429000" indent="-228600" eaLnBrk="0" fontAlgn="base" hangingPunct="0">
              <a:spcBef>
                <a:spcPct val="0"/>
              </a:spcBef>
              <a:spcAft>
                <a:spcPct val="0"/>
              </a:spcAft>
              <a:defRPr sz="10600">
                <a:solidFill>
                  <a:srgbClr val="FFFFFF"/>
                </a:solidFill>
                <a:latin typeface="Gill Sans" charset="0"/>
                <a:ea typeface="ヒラギノ角ゴ ProN W3" charset="-128"/>
                <a:sym typeface="Gill Sans" charset="0"/>
              </a:defRPr>
            </a:lvl8pPr>
            <a:lvl9pPr marL="3886200" indent="-228600" eaLnBrk="0" fontAlgn="base" hangingPunct="0">
              <a:spcBef>
                <a:spcPct val="0"/>
              </a:spcBef>
              <a:spcAft>
                <a:spcPct val="0"/>
              </a:spcAft>
              <a:defRPr sz="10600">
                <a:solidFill>
                  <a:srgbClr val="FFFFFF"/>
                </a:solidFill>
                <a:latin typeface="Gill Sans" charset="0"/>
                <a:ea typeface="ヒラギノ角ゴ ProN W3" charset="-128"/>
                <a:sym typeface="Gill Sans" charset="0"/>
              </a:defRPr>
            </a:lvl9pPr>
          </a:lstStyle>
          <a:p>
            <a:pPr eaLnBrk="1" hangingPunct="1"/>
            <a:endParaRPr lang="en-US" altLang="en-US" sz="2000" b="1">
              <a:solidFill>
                <a:schemeClr val="tx1"/>
              </a:solidFill>
              <a:latin typeface="Cambria" panose="02040503050406030204" pitchFamily="18" charset="0"/>
              <a:sym typeface="Cambria" panose="02040503050406030204" pitchFamily="18" charset="0"/>
            </a:endParaRPr>
          </a:p>
          <a:p>
            <a:pPr eaLnBrk="1" hangingPunct="1"/>
            <a:endParaRPr lang="en-US" altLang="en-US" sz="2000" b="1">
              <a:solidFill>
                <a:schemeClr val="tx1"/>
              </a:solidFill>
              <a:latin typeface="Cambria" panose="02040503050406030204" pitchFamily="18" charset="0"/>
              <a:sym typeface="Cambria" panose="02040503050406030204" pitchFamily="18" charset="0"/>
            </a:endParaRPr>
          </a:p>
          <a:p>
            <a:pPr eaLnBrk="1" hangingPunct="1"/>
            <a:endParaRPr lang="en-US" altLang="en-US" sz="2000" b="1">
              <a:solidFill>
                <a:schemeClr val="tx1"/>
              </a:solidFill>
              <a:latin typeface="Cambria" panose="02040503050406030204" pitchFamily="18" charset="0"/>
              <a:sym typeface="Cambria" panose="02040503050406030204" pitchFamily="18" charset="0"/>
            </a:endParaRPr>
          </a:p>
          <a:p>
            <a:pPr eaLnBrk="1" hangingPunct="1"/>
            <a:endParaRPr lang="en-US" altLang="en-US" sz="2000">
              <a:solidFill>
                <a:schemeClr val="tx1"/>
              </a:solidFill>
              <a:latin typeface="Cambria" panose="02040503050406030204" pitchFamily="18" charset="0"/>
              <a:sym typeface="Cambria" panose="02040503050406030204" pitchFamily="18" charset="0"/>
            </a:endParaRPr>
          </a:p>
        </p:txBody>
      </p:sp>
      <p:pic>
        <p:nvPicPr>
          <p:cNvPr id="3076" name="Picture 26" descr="SWHealthcareWHT.png">
            <a:extLst>
              <a:ext uri="{FF2B5EF4-FFF2-40B4-BE49-F238E27FC236}">
                <a16:creationId xmlns:a16="http://schemas.microsoft.com/office/drawing/2014/main" id="{98AAF28C-2CD3-4BD6-4D14-0280429243BA}"/>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33413" y="611188"/>
            <a:ext cx="53927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Rounded Rectangle 19">
            <a:extLst>
              <a:ext uri="{FF2B5EF4-FFF2-40B4-BE49-F238E27FC236}">
                <a16:creationId xmlns:a16="http://schemas.microsoft.com/office/drawing/2014/main" id="{07842A51-ADDE-1662-1A13-5EEFC29577A9}"/>
              </a:ext>
            </a:extLst>
          </p:cNvPr>
          <p:cNvSpPr>
            <a:spLocks noChangeArrowheads="1"/>
          </p:cNvSpPr>
          <p:nvPr/>
        </p:nvSpPr>
        <p:spPr bwMode="auto">
          <a:xfrm>
            <a:off x="334649" y="3827660"/>
            <a:ext cx="12395042" cy="6433053"/>
          </a:xfrm>
          <a:prstGeom prst="roundRect">
            <a:avLst>
              <a:gd name="adj" fmla="val 16667"/>
            </a:avLst>
          </a:prstGeom>
          <a:solidFill>
            <a:schemeClr val="accent5">
              <a:lumMod val="75000"/>
              <a:alpha val="74901"/>
            </a:schemeClr>
          </a:solidFill>
          <a:ln>
            <a:noFill/>
          </a:ln>
          <a:effectLst/>
        </p:spPr>
        <p:txBody>
          <a:bodyPr lIns="91440" tIns="45720" rIns="91440" bIns="45720" anchor="t"/>
          <a:lstStyle>
            <a:lvl1pPr>
              <a:defRPr sz="10600">
                <a:solidFill>
                  <a:srgbClr val="FFFFFF"/>
                </a:solidFill>
                <a:latin typeface="Gill Sans" charset="0"/>
                <a:ea typeface="ヒラギノ角ゴ ProN W3" charset="-128"/>
                <a:sym typeface="Gill Sans" charset="0"/>
              </a:defRPr>
            </a:lvl1pPr>
            <a:lvl2pPr marL="742950" indent="-285750">
              <a:defRPr sz="10600">
                <a:solidFill>
                  <a:srgbClr val="FFFFFF"/>
                </a:solidFill>
                <a:latin typeface="Gill Sans" charset="0"/>
                <a:ea typeface="ヒラギノ角ゴ ProN W3" charset="-128"/>
                <a:sym typeface="Gill Sans" charset="0"/>
              </a:defRPr>
            </a:lvl2pPr>
            <a:lvl3pPr marL="1143000" indent="-228600">
              <a:defRPr sz="10600">
                <a:solidFill>
                  <a:srgbClr val="FFFFFF"/>
                </a:solidFill>
                <a:latin typeface="Gill Sans" charset="0"/>
                <a:ea typeface="ヒラギノ角ゴ ProN W3" charset="-128"/>
                <a:sym typeface="Gill Sans" charset="0"/>
              </a:defRPr>
            </a:lvl3pPr>
            <a:lvl4pPr marL="1600200" indent="-228600">
              <a:defRPr sz="10600">
                <a:solidFill>
                  <a:srgbClr val="FFFFFF"/>
                </a:solidFill>
                <a:latin typeface="Gill Sans" charset="0"/>
                <a:ea typeface="ヒラギノ角ゴ ProN W3" charset="-128"/>
                <a:sym typeface="Gill Sans" charset="0"/>
              </a:defRPr>
            </a:lvl4pPr>
            <a:lvl5pPr marL="2057400" indent="-228600">
              <a:defRPr sz="10600">
                <a:solidFill>
                  <a:srgbClr val="FFFFFF"/>
                </a:solidFill>
                <a:latin typeface="Gill Sans" charset="0"/>
                <a:ea typeface="ヒラギノ角ゴ ProN W3" charset="-128"/>
                <a:sym typeface="Gill Sans" charset="0"/>
              </a:defRPr>
            </a:lvl5pPr>
            <a:lvl6pPr marL="2514600" indent="-228600" eaLnBrk="0" fontAlgn="base" hangingPunct="0">
              <a:spcBef>
                <a:spcPct val="0"/>
              </a:spcBef>
              <a:spcAft>
                <a:spcPct val="0"/>
              </a:spcAft>
              <a:defRPr sz="10600">
                <a:solidFill>
                  <a:srgbClr val="FFFFFF"/>
                </a:solidFill>
                <a:latin typeface="Gill Sans" charset="0"/>
                <a:ea typeface="ヒラギノ角ゴ ProN W3" charset="-128"/>
                <a:sym typeface="Gill Sans" charset="0"/>
              </a:defRPr>
            </a:lvl6pPr>
            <a:lvl7pPr marL="2971800" indent="-228600" eaLnBrk="0" fontAlgn="base" hangingPunct="0">
              <a:spcBef>
                <a:spcPct val="0"/>
              </a:spcBef>
              <a:spcAft>
                <a:spcPct val="0"/>
              </a:spcAft>
              <a:defRPr sz="10600">
                <a:solidFill>
                  <a:srgbClr val="FFFFFF"/>
                </a:solidFill>
                <a:latin typeface="Gill Sans" charset="0"/>
                <a:ea typeface="ヒラギノ角ゴ ProN W3" charset="-128"/>
                <a:sym typeface="Gill Sans" charset="0"/>
              </a:defRPr>
            </a:lvl7pPr>
            <a:lvl8pPr marL="3429000" indent="-228600" eaLnBrk="0" fontAlgn="base" hangingPunct="0">
              <a:spcBef>
                <a:spcPct val="0"/>
              </a:spcBef>
              <a:spcAft>
                <a:spcPct val="0"/>
              </a:spcAft>
              <a:defRPr sz="10600">
                <a:solidFill>
                  <a:srgbClr val="FFFFFF"/>
                </a:solidFill>
                <a:latin typeface="Gill Sans" charset="0"/>
                <a:ea typeface="ヒラギノ角ゴ ProN W3" charset="-128"/>
                <a:sym typeface="Gill Sans" charset="0"/>
              </a:defRPr>
            </a:lvl8pPr>
            <a:lvl9pPr marL="3886200" indent="-228600" eaLnBrk="0" fontAlgn="base" hangingPunct="0">
              <a:spcBef>
                <a:spcPct val="0"/>
              </a:spcBef>
              <a:spcAft>
                <a:spcPct val="0"/>
              </a:spcAft>
              <a:defRPr sz="10600">
                <a:solidFill>
                  <a:srgbClr val="FFFFFF"/>
                </a:solidFill>
                <a:latin typeface="Gill Sans" charset="0"/>
                <a:ea typeface="ヒラギノ角ゴ ProN W3" charset="-128"/>
                <a:sym typeface="Gill Sans" charset="0"/>
              </a:defRPr>
            </a:lvl9pPr>
          </a:lstStyle>
          <a:p>
            <a:pPr algn="ctr" eaLnBrk="1" hangingPunct="1">
              <a:defRPr/>
            </a:pPr>
            <a:r>
              <a:rPr lang="en-US" altLang="en-US" sz="1400" b="1" u="sng" dirty="0">
                <a:solidFill>
                  <a:schemeClr val="tx1"/>
                </a:solidFill>
                <a:latin typeface="+mj-lt"/>
                <a:ea typeface="ヒラギノ角ゴ ProN W3"/>
              </a:rPr>
              <a:t>  </a:t>
            </a:r>
            <a:r>
              <a:rPr lang="en-US" altLang="en-US" sz="3400" b="1" u="sng" dirty="0">
                <a:ln w="0"/>
                <a:solidFill>
                  <a:schemeClr val="tx1"/>
                </a:solidFill>
                <a:latin typeface="+mj-lt"/>
                <a:ea typeface="ヒラギノ角ゴ ProN W3"/>
              </a:rPr>
              <a:t>Introduction</a:t>
            </a:r>
            <a:r>
              <a:rPr lang="en-US" altLang="en-US" sz="3400" b="1" u="sng" dirty="0">
                <a:latin typeface="+mj-lt"/>
                <a:ea typeface="ヒラギノ角ゴ ProN W3"/>
              </a:rPr>
              <a:t>:</a:t>
            </a:r>
          </a:p>
          <a:p>
            <a:pPr algn="ctr">
              <a:defRPr/>
            </a:pPr>
            <a:r>
              <a:rPr lang="en-US" sz="3200" dirty="0">
                <a:latin typeface="Gill Sans"/>
                <a:ea typeface="ヒラギノ角ゴ ProN W3"/>
                <a:cs typeface="Times New Roman"/>
              </a:rPr>
              <a:t>Assessment of LV ejection fraction and LV volume by echocardiogram has been the gold standard, particularly by Simpson’s Bi-plane method. However, with the use of AI, we have been able to identify technical difficulties in echocardiographic LV volume and EF estimation. MRI assessment of LV volume has always been larger than echocardiographic Bi-plane estimation. In this study, we are comparing the AI Bi-plane method generated by MRI to the gold standard, reader generated volumes (EDV, ESV). We will also compare echocardiographic Bi-plane volumes (EDV, ESV) that is confirmed by experienced echocardiographers to the gold standard short axis contouring by MRI.</a:t>
            </a:r>
            <a:endParaRPr lang="en-US" sz="3200" dirty="0">
              <a:ea typeface="ヒラギノ角ゴ ProN W3"/>
            </a:endParaRPr>
          </a:p>
          <a:p>
            <a:pPr algn="ctr" eaLnBrk="1" hangingPunct="1">
              <a:defRPr/>
            </a:pPr>
            <a:r>
              <a:rPr lang="en-US" sz="3200" dirty="0">
                <a:latin typeface="Aptos Display"/>
                <a:ea typeface="ヒラギノ角ゴ ProN W3"/>
              </a:rPr>
              <a:t> </a:t>
            </a:r>
            <a:endParaRPr lang="en-US" altLang="en-US" sz="3200" dirty="0">
              <a:latin typeface="Aptos Display"/>
              <a:ea typeface="ヒラギノ角ゴ ProN W3"/>
            </a:endParaRPr>
          </a:p>
          <a:p>
            <a:pPr algn="just" eaLnBrk="1" hangingPunct="1">
              <a:defRPr/>
            </a:pPr>
            <a:endParaRPr lang="en-US" altLang="en-US" sz="3200"/>
          </a:p>
        </p:txBody>
      </p:sp>
      <p:sp>
        <p:nvSpPr>
          <p:cNvPr id="32" name="Rounded Rectangle 19">
            <a:extLst>
              <a:ext uri="{FF2B5EF4-FFF2-40B4-BE49-F238E27FC236}">
                <a16:creationId xmlns:a16="http://schemas.microsoft.com/office/drawing/2014/main" id="{229616D3-3FEB-60F7-5A9C-679216F1EB06}"/>
              </a:ext>
            </a:extLst>
          </p:cNvPr>
          <p:cNvSpPr>
            <a:spLocks noChangeArrowheads="1"/>
          </p:cNvSpPr>
          <p:nvPr/>
        </p:nvSpPr>
        <p:spPr bwMode="auto">
          <a:xfrm>
            <a:off x="14342783" y="13285727"/>
            <a:ext cx="13241366" cy="5209448"/>
          </a:xfrm>
          <a:prstGeom prst="roundRect">
            <a:avLst>
              <a:gd name="adj" fmla="val 16667"/>
            </a:avLst>
          </a:prstGeom>
          <a:solidFill>
            <a:schemeClr val="accent5">
              <a:lumMod val="75000"/>
              <a:alpha val="74901"/>
            </a:schemeClr>
          </a:solidFill>
          <a:ln>
            <a:noFill/>
          </a:ln>
          <a:effectLst/>
        </p:spPr>
        <p:txBody>
          <a:bodyPr lIns="91440" tIns="45720" rIns="91440" bIns="45720" anchor="t"/>
          <a:lstStyle>
            <a:lvl1pPr>
              <a:defRPr sz="10600">
                <a:solidFill>
                  <a:srgbClr val="FFFFFF"/>
                </a:solidFill>
                <a:latin typeface="Gill Sans" charset="0"/>
                <a:ea typeface="ヒラギノ角ゴ ProN W3" charset="-128"/>
                <a:sym typeface="Gill Sans" charset="0"/>
              </a:defRPr>
            </a:lvl1pPr>
            <a:lvl2pPr marL="742950" indent="-285750">
              <a:defRPr sz="10600">
                <a:solidFill>
                  <a:srgbClr val="FFFFFF"/>
                </a:solidFill>
                <a:latin typeface="Gill Sans" charset="0"/>
                <a:ea typeface="ヒラギノ角ゴ ProN W3" charset="-128"/>
                <a:sym typeface="Gill Sans" charset="0"/>
              </a:defRPr>
            </a:lvl2pPr>
            <a:lvl3pPr marL="1143000" indent="-228600">
              <a:defRPr sz="10600">
                <a:solidFill>
                  <a:srgbClr val="FFFFFF"/>
                </a:solidFill>
                <a:latin typeface="Gill Sans" charset="0"/>
                <a:ea typeface="ヒラギノ角ゴ ProN W3" charset="-128"/>
                <a:sym typeface="Gill Sans" charset="0"/>
              </a:defRPr>
            </a:lvl3pPr>
            <a:lvl4pPr marL="1600200" indent="-228600">
              <a:defRPr sz="10600">
                <a:solidFill>
                  <a:srgbClr val="FFFFFF"/>
                </a:solidFill>
                <a:latin typeface="Gill Sans" charset="0"/>
                <a:ea typeface="ヒラギノ角ゴ ProN W3" charset="-128"/>
                <a:sym typeface="Gill Sans" charset="0"/>
              </a:defRPr>
            </a:lvl4pPr>
            <a:lvl5pPr marL="2057400" indent="-228600">
              <a:defRPr sz="10600">
                <a:solidFill>
                  <a:srgbClr val="FFFFFF"/>
                </a:solidFill>
                <a:latin typeface="Gill Sans" charset="0"/>
                <a:ea typeface="ヒラギノ角ゴ ProN W3" charset="-128"/>
                <a:sym typeface="Gill Sans" charset="0"/>
              </a:defRPr>
            </a:lvl5pPr>
            <a:lvl6pPr marL="2514600" indent="-228600" eaLnBrk="0" fontAlgn="base" hangingPunct="0">
              <a:spcBef>
                <a:spcPct val="0"/>
              </a:spcBef>
              <a:spcAft>
                <a:spcPct val="0"/>
              </a:spcAft>
              <a:defRPr sz="10600">
                <a:solidFill>
                  <a:srgbClr val="FFFFFF"/>
                </a:solidFill>
                <a:latin typeface="Gill Sans" charset="0"/>
                <a:ea typeface="ヒラギノ角ゴ ProN W3" charset="-128"/>
                <a:sym typeface="Gill Sans" charset="0"/>
              </a:defRPr>
            </a:lvl6pPr>
            <a:lvl7pPr marL="2971800" indent="-228600" eaLnBrk="0" fontAlgn="base" hangingPunct="0">
              <a:spcBef>
                <a:spcPct val="0"/>
              </a:spcBef>
              <a:spcAft>
                <a:spcPct val="0"/>
              </a:spcAft>
              <a:defRPr sz="10600">
                <a:solidFill>
                  <a:srgbClr val="FFFFFF"/>
                </a:solidFill>
                <a:latin typeface="Gill Sans" charset="0"/>
                <a:ea typeface="ヒラギノ角ゴ ProN W3" charset="-128"/>
                <a:sym typeface="Gill Sans" charset="0"/>
              </a:defRPr>
            </a:lvl7pPr>
            <a:lvl8pPr marL="3429000" indent="-228600" eaLnBrk="0" fontAlgn="base" hangingPunct="0">
              <a:spcBef>
                <a:spcPct val="0"/>
              </a:spcBef>
              <a:spcAft>
                <a:spcPct val="0"/>
              </a:spcAft>
              <a:defRPr sz="10600">
                <a:solidFill>
                  <a:srgbClr val="FFFFFF"/>
                </a:solidFill>
                <a:latin typeface="Gill Sans" charset="0"/>
                <a:ea typeface="ヒラギノ角ゴ ProN W3" charset="-128"/>
                <a:sym typeface="Gill Sans" charset="0"/>
              </a:defRPr>
            </a:lvl8pPr>
            <a:lvl9pPr marL="3886200" indent="-228600" eaLnBrk="0" fontAlgn="base" hangingPunct="0">
              <a:spcBef>
                <a:spcPct val="0"/>
              </a:spcBef>
              <a:spcAft>
                <a:spcPct val="0"/>
              </a:spcAft>
              <a:defRPr sz="10600">
                <a:solidFill>
                  <a:srgbClr val="FFFFFF"/>
                </a:solidFill>
                <a:latin typeface="Gill Sans" charset="0"/>
                <a:ea typeface="ヒラギノ角ゴ ProN W3" charset="-128"/>
                <a:sym typeface="Gill Sans" charset="0"/>
              </a:defRPr>
            </a:lvl9pPr>
          </a:lstStyle>
          <a:p>
            <a:pPr algn="ctr" eaLnBrk="1" hangingPunct="1">
              <a:defRPr/>
            </a:pPr>
            <a:r>
              <a:rPr lang="en-US" altLang="en-US" sz="3200" dirty="0">
                <a:latin typeface="+mn-lt"/>
                <a:ea typeface="ヒラギノ角ゴ ProN W3"/>
              </a:rPr>
              <a:t> </a:t>
            </a:r>
            <a:r>
              <a:rPr lang="en-US" altLang="en-US" sz="3200" b="1" u="sng" dirty="0">
                <a:latin typeface="+mn-lt"/>
                <a:ea typeface="ヒラギノ角ゴ ProN W3"/>
              </a:rPr>
              <a:t>Results:</a:t>
            </a:r>
          </a:p>
          <a:p>
            <a:pPr algn="ctr">
              <a:defRPr/>
            </a:pPr>
            <a:r>
              <a:rPr lang="en-US" sz="3200" dirty="0">
                <a:latin typeface="Gill Sans"/>
                <a:ea typeface="ヒラギノ角ゴ ProN W3"/>
                <a:cs typeface="Times New Roman"/>
              </a:rPr>
              <a:t>The average EDV and ESV by AI generated bi-plane MR were 227 and 121, respectively. By bi-plane echocardiography, average EDV and ESV were 144 and 70, respectively. By AI generated short axis MRI contouring and gold standard reading, EDV and ESV were 224 and 125, respectively. AI bi-plane generated assessment of EDV and ESV were larger than those obtained by echocardiographic assessment (p&lt;0.05 ). Additionally, gold standard reader-dependent MRI assessment of EDV and ESV were larger than those obtained by gold standard reader-dependent echocardiographic assessment (p&lt;0.05).</a:t>
            </a:r>
            <a:endParaRPr lang="en-US" dirty="0"/>
          </a:p>
        </p:txBody>
      </p:sp>
      <p:sp>
        <p:nvSpPr>
          <p:cNvPr id="24" name="Rounded Rectangle 19">
            <a:extLst>
              <a:ext uri="{FF2B5EF4-FFF2-40B4-BE49-F238E27FC236}">
                <a16:creationId xmlns:a16="http://schemas.microsoft.com/office/drawing/2014/main" id="{D67E87FF-DCCB-457C-9442-C9C7D4B692D7}"/>
              </a:ext>
            </a:extLst>
          </p:cNvPr>
          <p:cNvSpPr>
            <a:spLocks noChangeArrowheads="1"/>
          </p:cNvSpPr>
          <p:nvPr/>
        </p:nvSpPr>
        <p:spPr bwMode="auto">
          <a:xfrm>
            <a:off x="13468444" y="3834302"/>
            <a:ext cx="5743583" cy="8811236"/>
          </a:xfrm>
          <a:prstGeom prst="roundRect">
            <a:avLst>
              <a:gd name="adj" fmla="val 14056"/>
            </a:avLst>
          </a:prstGeom>
          <a:solidFill>
            <a:schemeClr val="accent5">
              <a:lumMod val="75000"/>
              <a:alpha val="74901"/>
            </a:schemeClr>
          </a:solidFill>
          <a:ln>
            <a:noFill/>
          </a:ln>
          <a:effectLst/>
        </p:spPr>
        <p:txBody>
          <a:bodyPr lIns="91440" tIns="45720" rIns="91440" bIns="45720" anchor="t"/>
          <a:lstStyle>
            <a:lvl1pPr eaLnBrk="0" hangingPunct="0">
              <a:defRPr sz="9100">
                <a:solidFill>
                  <a:schemeClr val="tx1"/>
                </a:solidFill>
                <a:latin typeface="Gill Sans" pitchFamily="-103" charset="0"/>
                <a:ea typeface="ヒラギノ角ゴ ProN W3" pitchFamily="-103" charset="-128"/>
                <a:sym typeface="Gill Sans" pitchFamily="-103" charset="0"/>
              </a:defRPr>
            </a:lvl1pPr>
            <a:lvl2pPr marL="37931725" indent="-37474525" eaLnBrk="0" hangingPunct="0">
              <a:defRPr sz="9100">
                <a:solidFill>
                  <a:schemeClr val="tx1"/>
                </a:solidFill>
                <a:latin typeface="Gill Sans" pitchFamily="-103" charset="0"/>
                <a:ea typeface="ヒラギノ角ゴ ProN W3" pitchFamily="-103" charset="-128"/>
                <a:sym typeface="Gill Sans" pitchFamily="-103" charset="0"/>
              </a:defRPr>
            </a:lvl2pPr>
            <a:lvl3pPr marL="2892425" indent="-577850" eaLnBrk="0" hangingPunct="0">
              <a:defRPr sz="9100">
                <a:solidFill>
                  <a:schemeClr val="tx1"/>
                </a:solidFill>
                <a:latin typeface="Gill Sans" pitchFamily="-103" charset="0"/>
                <a:ea typeface="ヒラギノ角ゴ ProN W3" pitchFamily="-103" charset="-128"/>
                <a:sym typeface="Gill Sans" pitchFamily="-103" charset="0"/>
              </a:defRPr>
            </a:lvl3pPr>
            <a:lvl4pPr marL="4049713" indent="-577850" eaLnBrk="0" hangingPunct="0">
              <a:defRPr sz="9100">
                <a:solidFill>
                  <a:schemeClr val="tx1"/>
                </a:solidFill>
                <a:latin typeface="Gill Sans" pitchFamily="-103" charset="0"/>
                <a:ea typeface="ヒラギノ角ゴ ProN W3" pitchFamily="-103" charset="-128"/>
                <a:sym typeface="Gill Sans" pitchFamily="-103" charset="0"/>
              </a:defRPr>
            </a:lvl4pPr>
            <a:lvl5pPr marL="5207000" indent="-577850" eaLnBrk="0" hangingPunct="0">
              <a:defRPr sz="9100">
                <a:solidFill>
                  <a:schemeClr val="tx1"/>
                </a:solidFill>
                <a:latin typeface="Gill Sans" pitchFamily="-103" charset="0"/>
                <a:ea typeface="ヒラギノ角ゴ ProN W3" pitchFamily="-103" charset="-128"/>
                <a:sym typeface="Gill Sans" pitchFamily="-103" charset="0"/>
              </a:defRPr>
            </a:lvl5pPr>
            <a:lvl6pPr marL="5664200" indent="-577850" algn="ctr" eaLnBrk="0" fontAlgn="base" hangingPunct="0">
              <a:spcBef>
                <a:spcPct val="0"/>
              </a:spcBef>
              <a:spcAft>
                <a:spcPct val="0"/>
              </a:spcAft>
              <a:defRPr sz="9100">
                <a:solidFill>
                  <a:schemeClr val="tx1"/>
                </a:solidFill>
                <a:latin typeface="Gill Sans" pitchFamily="-103" charset="0"/>
                <a:ea typeface="ヒラギノ角ゴ ProN W3" pitchFamily="-103" charset="-128"/>
                <a:sym typeface="Gill Sans" pitchFamily="-103" charset="0"/>
              </a:defRPr>
            </a:lvl6pPr>
            <a:lvl7pPr marL="6121400" indent="-577850" algn="ctr" eaLnBrk="0" fontAlgn="base" hangingPunct="0">
              <a:spcBef>
                <a:spcPct val="0"/>
              </a:spcBef>
              <a:spcAft>
                <a:spcPct val="0"/>
              </a:spcAft>
              <a:defRPr sz="9100">
                <a:solidFill>
                  <a:schemeClr val="tx1"/>
                </a:solidFill>
                <a:latin typeface="Gill Sans" pitchFamily="-103" charset="0"/>
                <a:ea typeface="ヒラギノ角ゴ ProN W3" pitchFamily="-103" charset="-128"/>
                <a:sym typeface="Gill Sans" pitchFamily="-103" charset="0"/>
              </a:defRPr>
            </a:lvl7pPr>
            <a:lvl8pPr marL="6578600" indent="-577850" algn="ctr" eaLnBrk="0" fontAlgn="base" hangingPunct="0">
              <a:spcBef>
                <a:spcPct val="0"/>
              </a:spcBef>
              <a:spcAft>
                <a:spcPct val="0"/>
              </a:spcAft>
              <a:defRPr sz="9100">
                <a:solidFill>
                  <a:schemeClr val="tx1"/>
                </a:solidFill>
                <a:latin typeface="Gill Sans" pitchFamily="-103" charset="0"/>
                <a:ea typeface="ヒラギノ角ゴ ProN W3" pitchFamily="-103" charset="-128"/>
                <a:sym typeface="Gill Sans" pitchFamily="-103" charset="0"/>
              </a:defRPr>
            </a:lvl8pPr>
            <a:lvl9pPr marL="7035800" indent="-577850" algn="ctr" eaLnBrk="0" fontAlgn="base" hangingPunct="0">
              <a:spcBef>
                <a:spcPct val="0"/>
              </a:spcBef>
              <a:spcAft>
                <a:spcPct val="0"/>
              </a:spcAft>
              <a:defRPr sz="9100">
                <a:solidFill>
                  <a:schemeClr val="tx1"/>
                </a:solidFill>
                <a:latin typeface="Gill Sans" pitchFamily="-103" charset="0"/>
                <a:ea typeface="ヒラギノ角ゴ ProN W3" pitchFamily="-103" charset="-128"/>
                <a:sym typeface="Gill Sans" pitchFamily="-103" charset="0"/>
              </a:defRPr>
            </a:lvl9pPr>
          </a:lstStyle>
          <a:p>
            <a:pPr algn="ctr" eaLnBrk="1" hangingPunct="1">
              <a:defRPr/>
            </a:pPr>
            <a:r>
              <a:rPr lang="en-US" altLang="en-US" sz="3200" u="sng" dirty="0">
                <a:solidFill>
                  <a:prstClr val="black"/>
                </a:solidFill>
                <a:latin typeface="Academy Engraved LET"/>
                <a:ea typeface="ヒラギノ角ゴ ProN W3"/>
                <a:sym typeface="Gill Sans" charset="0"/>
              </a:rPr>
              <a:t> </a:t>
            </a:r>
            <a:r>
              <a:rPr lang="en-US" altLang="en-US" sz="3200" b="1" u="sng" dirty="0">
                <a:solidFill>
                  <a:srgbClr val="FFFFFF"/>
                </a:solidFill>
                <a:latin typeface="Gill Sans"/>
                <a:ea typeface="ヒラギノ角ゴ ProN W3"/>
                <a:sym typeface="Gill Sans" charset="0"/>
              </a:rPr>
              <a:t>Methods:</a:t>
            </a:r>
            <a:endParaRPr lang="en-US" altLang="en-US" sz="3200" b="1" u="sng" dirty="0">
              <a:solidFill>
                <a:srgbClr val="FFFFFF"/>
              </a:solidFill>
              <a:latin typeface="Gill Sans"/>
              <a:ea typeface="ヒラギノ角ゴ ProN W3"/>
            </a:endParaRPr>
          </a:p>
          <a:p>
            <a:pPr algn="ctr">
              <a:defRPr/>
            </a:pPr>
            <a:r>
              <a:rPr lang="en-US" sz="3200" dirty="0">
                <a:solidFill>
                  <a:srgbClr val="FFFFFF"/>
                </a:solidFill>
                <a:latin typeface="Gill Sans"/>
                <a:ea typeface="ヒラギノ角ゴ ProN W3"/>
                <a:cs typeface="Times New Roman"/>
              </a:rPr>
              <a:t>This was an observational study with retrospective chart review of 20 patients who obtained MRI and concomitant echocardiogram within 6 months of each exam. AI Bi-plane generated MRI volumes were compared to the gold standard of that obtained by traditional echocardiography. Additionally, the gold standard of MRI quantification (short axis contouring) was compared to echocardiographic Bi-plane volumes by experienced readers. </a:t>
            </a:r>
            <a:endParaRPr lang="en-US" sz="3200" dirty="0">
              <a:solidFill>
                <a:srgbClr val="FFFFFF"/>
              </a:solidFill>
              <a:cs typeface="Times New Roman"/>
            </a:endParaRPr>
          </a:p>
        </p:txBody>
      </p:sp>
      <p:sp>
        <p:nvSpPr>
          <p:cNvPr id="13" name="Rounded Rectangle 19">
            <a:extLst>
              <a:ext uri="{FF2B5EF4-FFF2-40B4-BE49-F238E27FC236}">
                <a16:creationId xmlns:a16="http://schemas.microsoft.com/office/drawing/2014/main" id="{B22B92D8-C66A-C743-FED6-C43B51F20FE3}"/>
              </a:ext>
            </a:extLst>
          </p:cNvPr>
          <p:cNvSpPr>
            <a:spLocks noChangeArrowheads="1"/>
          </p:cNvSpPr>
          <p:nvPr/>
        </p:nvSpPr>
        <p:spPr bwMode="auto">
          <a:xfrm>
            <a:off x="28019179" y="13278752"/>
            <a:ext cx="9617678" cy="5178919"/>
          </a:xfrm>
          <a:prstGeom prst="roundRect">
            <a:avLst>
              <a:gd name="adj" fmla="val 16667"/>
            </a:avLst>
          </a:prstGeom>
          <a:solidFill>
            <a:schemeClr val="accent5">
              <a:lumMod val="75000"/>
              <a:alpha val="74901"/>
            </a:schemeClr>
          </a:solidFill>
          <a:ln>
            <a:noFill/>
          </a:ln>
          <a:effectLst/>
        </p:spPr>
        <p:txBody>
          <a:bodyPr lIns="91440" tIns="45720" rIns="91440" bIns="45720" anchor="t"/>
          <a:lstStyle>
            <a:lvl1pPr>
              <a:defRPr sz="10600">
                <a:solidFill>
                  <a:srgbClr val="FFFFFF"/>
                </a:solidFill>
                <a:latin typeface="Gill Sans" charset="0"/>
                <a:ea typeface="ヒラギノ角ゴ ProN W3" charset="-128"/>
                <a:sym typeface="Gill Sans" charset="0"/>
              </a:defRPr>
            </a:lvl1pPr>
            <a:lvl2pPr marL="742950" indent="-285750">
              <a:defRPr sz="10600">
                <a:solidFill>
                  <a:srgbClr val="FFFFFF"/>
                </a:solidFill>
                <a:latin typeface="Gill Sans" charset="0"/>
                <a:ea typeface="ヒラギノ角ゴ ProN W3" charset="-128"/>
                <a:sym typeface="Gill Sans" charset="0"/>
              </a:defRPr>
            </a:lvl2pPr>
            <a:lvl3pPr marL="1143000" indent="-228600">
              <a:defRPr sz="10600">
                <a:solidFill>
                  <a:srgbClr val="FFFFFF"/>
                </a:solidFill>
                <a:latin typeface="Gill Sans" charset="0"/>
                <a:ea typeface="ヒラギノ角ゴ ProN W3" charset="-128"/>
                <a:sym typeface="Gill Sans" charset="0"/>
              </a:defRPr>
            </a:lvl3pPr>
            <a:lvl4pPr marL="1600200" indent="-228600">
              <a:defRPr sz="10600">
                <a:solidFill>
                  <a:srgbClr val="FFFFFF"/>
                </a:solidFill>
                <a:latin typeface="Gill Sans" charset="0"/>
                <a:ea typeface="ヒラギノ角ゴ ProN W3" charset="-128"/>
                <a:sym typeface="Gill Sans" charset="0"/>
              </a:defRPr>
            </a:lvl4pPr>
            <a:lvl5pPr marL="2057400" indent="-228600">
              <a:defRPr sz="10600">
                <a:solidFill>
                  <a:srgbClr val="FFFFFF"/>
                </a:solidFill>
                <a:latin typeface="Gill Sans" charset="0"/>
                <a:ea typeface="ヒラギノ角ゴ ProN W3" charset="-128"/>
                <a:sym typeface="Gill Sans" charset="0"/>
              </a:defRPr>
            </a:lvl5pPr>
            <a:lvl6pPr marL="2514600" indent="-228600" eaLnBrk="0" fontAlgn="base" hangingPunct="0">
              <a:spcBef>
                <a:spcPct val="0"/>
              </a:spcBef>
              <a:spcAft>
                <a:spcPct val="0"/>
              </a:spcAft>
              <a:defRPr sz="10600">
                <a:solidFill>
                  <a:srgbClr val="FFFFFF"/>
                </a:solidFill>
                <a:latin typeface="Gill Sans" charset="0"/>
                <a:ea typeface="ヒラギノ角ゴ ProN W3" charset="-128"/>
                <a:sym typeface="Gill Sans" charset="0"/>
              </a:defRPr>
            </a:lvl6pPr>
            <a:lvl7pPr marL="2971800" indent="-228600" eaLnBrk="0" fontAlgn="base" hangingPunct="0">
              <a:spcBef>
                <a:spcPct val="0"/>
              </a:spcBef>
              <a:spcAft>
                <a:spcPct val="0"/>
              </a:spcAft>
              <a:defRPr sz="10600">
                <a:solidFill>
                  <a:srgbClr val="FFFFFF"/>
                </a:solidFill>
                <a:latin typeface="Gill Sans" charset="0"/>
                <a:ea typeface="ヒラギノ角ゴ ProN W3" charset="-128"/>
                <a:sym typeface="Gill Sans" charset="0"/>
              </a:defRPr>
            </a:lvl7pPr>
            <a:lvl8pPr marL="3429000" indent="-228600" eaLnBrk="0" fontAlgn="base" hangingPunct="0">
              <a:spcBef>
                <a:spcPct val="0"/>
              </a:spcBef>
              <a:spcAft>
                <a:spcPct val="0"/>
              </a:spcAft>
              <a:defRPr sz="10600">
                <a:solidFill>
                  <a:srgbClr val="FFFFFF"/>
                </a:solidFill>
                <a:latin typeface="Gill Sans" charset="0"/>
                <a:ea typeface="ヒラギノ角ゴ ProN W3" charset="-128"/>
                <a:sym typeface="Gill Sans" charset="0"/>
              </a:defRPr>
            </a:lvl8pPr>
            <a:lvl9pPr marL="3886200" indent="-228600" eaLnBrk="0" fontAlgn="base" hangingPunct="0">
              <a:spcBef>
                <a:spcPct val="0"/>
              </a:spcBef>
              <a:spcAft>
                <a:spcPct val="0"/>
              </a:spcAft>
              <a:defRPr sz="10600">
                <a:solidFill>
                  <a:srgbClr val="FFFFFF"/>
                </a:solidFill>
                <a:latin typeface="Gill Sans" charset="0"/>
                <a:ea typeface="ヒラギノ角ゴ ProN W3" charset="-128"/>
                <a:sym typeface="Gill Sans" charset="0"/>
              </a:defRPr>
            </a:lvl9pPr>
          </a:lstStyle>
          <a:p>
            <a:pPr algn="ctr" eaLnBrk="1" hangingPunct="1">
              <a:defRPr/>
            </a:pPr>
            <a:r>
              <a:rPr lang="en-US" altLang="en-US" sz="1400" u="sng" dirty="0">
                <a:latin typeface="Academy Engraved LET"/>
                <a:ea typeface="ヒラギノ角ゴ ProN W3"/>
              </a:rPr>
              <a:t> </a:t>
            </a:r>
            <a:r>
              <a:rPr lang="en-US" altLang="en-US" sz="3200" b="1" u="sng" dirty="0">
                <a:latin typeface="Gill Sans"/>
                <a:ea typeface="ヒラギノ角ゴ ProN W3"/>
              </a:rPr>
              <a:t>References:</a:t>
            </a:r>
          </a:p>
          <a:p>
            <a:pPr algn="ctr" eaLnBrk="1" hangingPunct="1">
              <a:defRPr/>
            </a:pPr>
            <a:endParaRPr lang="en-US" altLang="en-US" sz="2200" dirty="0">
              <a:solidFill>
                <a:schemeClr val="tx1"/>
              </a:solidFill>
              <a:latin typeface="+mn-lt"/>
            </a:endParaRPr>
          </a:p>
          <a:p>
            <a:pPr>
              <a:defRPr/>
            </a:pPr>
            <a:r>
              <a:rPr lang="en-US" sz="2200" dirty="0">
                <a:latin typeface="Gill Sans"/>
                <a:ea typeface="Roboto"/>
                <a:cs typeface="Roboto"/>
              </a:rPr>
              <a:t> Chuang, M, Hibberd, M, Salton, C. et al. Importance of imaging method over imaging modality in noninvasive determination of left ventricular volumes and ejection fraction: Assessment by two- and three-dimensional echocardiography and magnetic resonance imaging. JACC. 2000</a:t>
            </a:r>
            <a:endParaRPr lang="en-US" sz="2200"/>
          </a:p>
          <a:p>
            <a:pPr>
              <a:defRPr/>
            </a:pPr>
            <a:r>
              <a:rPr lang="en-US" sz="2200" dirty="0">
                <a:latin typeface="+mn-lt"/>
                <a:ea typeface="Roboto"/>
                <a:cs typeface="Roboto"/>
              </a:rPr>
              <a:t>Thomas A Foley, Sunil V Mankad, Nandan S </a:t>
            </a:r>
            <a:r>
              <a:rPr lang="en-US" sz="2200" err="1">
                <a:latin typeface="+mn-lt"/>
                <a:ea typeface="Roboto"/>
                <a:cs typeface="Roboto"/>
              </a:rPr>
              <a:t>Anavekar</a:t>
            </a:r>
            <a:r>
              <a:rPr lang="en-US" sz="2200" dirty="0">
                <a:latin typeface="+mn-lt"/>
                <a:ea typeface="Roboto"/>
                <a:cs typeface="Roboto"/>
              </a:rPr>
              <a:t>, Crystal R Bonnichsen, Michael F Morris, Todd D Miller, Philip A Araoz, Measuring Left Ventricular Ejection Fraction - Techniques and Potential Pitfalls, European Cardiology 2012</a:t>
            </a:r>
            <a:br>
              <a:rPr lang="en-US" sz="2200" dirty="0"/>
            </a:br>
            <a:r>
              <a:rPr lang="en-US" sz="2200" err="1">
                <a:latin typeface="Gill Sans"/>
                <a:ea typeface="Roboto"/>
                <a:cs typeface="Roboto"/>
              </a:rPr>
              <a:t>Herregods</a:t>
            </a:r>
            <a:r>
              <a:rPr lang="en-US" sz="2200" dirty="0">
                <a:latin typeface="Gill Sans"/>
                <a:ea typeface="Roboto"/>
                <a:cs typeface="Roboto"/>
              </a:rPr>
              <a:t>  MC, De </a:t>
            </a:r>
            <a:r>
              <a:rPr lang="en-US" sz="2200" err="1">
                <a:latin typeface="Gill Sans"/>
                <a:ea typeface="Roboto"/>
                <a:cs typeface="Roboto"/>
              </a:rPr>
              <a:t>Paep</a:t>
            </a:r>
            <a:r>
              <a:rPr lang="en-US" sz="2200" dirty="0">
                <a:latin typeface="Gill Sans"/>
                <a:ea typeface="Roboto"/>
                <a:cs typeface="Roboto"/>
              </a:rPr>
              <a:t>  G, </a:t>
            </a:r>
            <a:r>
              <a:rPr lang="en-US" sz="2200" err="1">
                <a:latin typeface="Gill Sans"/>
                <a:ea typeface="Roboto"/>
                <a:cs typeface="Roboto"/>
              </a:rPr>
              <a:t>Bijnens</a:t>
            </a:r>
            <a:r>
              <a:rPr lang="en-US" sz="2200" dirty="0">
                <a:latin typeface="Gill Sans"/>
                <a:ea typeface="Roboto"/>
                <a:cs typeface="Roboto"/>
              </a:rPr>
              <a:t>  B,  et al.  Determination of left ventricular volume by two-dimensional echocardiography: comparison with magnetic resonance imaging.  </a:t>
            </a:r>
            <a:r>
              <a:rPr lang="en-US" sz="2200" err="1">
                <a:latin typeface="Gill Sans"/>
                <a:ea typeface="Roboto"/>
                <a:cs typeface="Roboto"/>
              </a:rPr>
              <a:t>Eur</a:t>
            </a:r>
            <a:r>
              <a:rPr lang="en-US" sz="2200" dirty="0">
                <a:latin typeface="Gill Sans"/>
                <a:ea typeface="Roboto"/>
                <a:cs typeface="Roboto"/>
              </a:rPr>
              <a:t> Heart J. 1994</a:t>
            </a:r>
            <a:endParaRPr lang="en-US" sz="2200"/>
          </a:p>
          <a:p>
            <a:pPr>
              <a:defRPr/>
            </a:pPr>
            <a:endParaRPr lang="en-US" sz="1800" dirty="0">
              <a:ea typeface="Roboto"/>
              <a:cs typeface="Roboto"/>
            </a:endParaRPr>
          </a:p>
          <a:p>
            <a:pPr algn="ctr" eaLnBrk="1" hangingPunct="1">
              <a:defRPr/>
            </a:pPr>
            <a:endParaRPr lang="en-US" altLang="en-US" sz="1400"/>
          </a:p>
          <a:p>
            <a:pPr algn="ctr" eaLnBrk="1" hangingPunct="1">
              <a:defRPr/>
            </a:pPr>
            <a:endParaRPr lang="en-US" altLang="en-US" sz="3200" b="1"/>
          </a:p>
        </p:txBody>
      </p:sp>
      <p:sp>
        <p:nvSpPr>
          <p:cNvPr id="3081" name="TextBox 1">
            <a:extLst>
              <a:ext uri="{FF2B5EF4-FFF2-40B4-BE49-F238E27FC236}">
                <a16:creationId xmlns:a16="http://schemas.microsoft.com/office/drawing/2014/main" id="{FCF94740-2E30-97CE-0202-30F71DBBCC34}"/>
              </a:ext>
            </a:extLst>
          </p:cNvPr>
          <p:cNvSpPr txBox="1">
            <a:spLocks noChangeArrowheads="1"/>
          </p:cNvSpPr>
          <p:nvPr/>
        </p:nvSpPr>
        <p:spPr bwMode="auto">
          <a:xfrm>
            <a:off x="5187373" y="352580"/>
            <a:ext cx="28620255" cy="2774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p>
            <a:pPr algn="ctr"/>
            <a:r>
              <a:rPr lang="en-US" sz="7200" b="1" dirty="0">
                <a:latin typeface="Aptos Display"/>
                <a:ea typeface="ヒラギノ角ゴ ProN W3"/>
                <a:cs typeface="Times New Roman"/>
              </a:rPr>
              <a:t>Artificial Intelligence and Expert Reader MRI Biplane vs Echocardiographic Biplane Measurements</a:t>
            </a:r>
            <a:endParaRPr lang="en-US" dirty="0"/>
          </a:p>
          <a:p>
            <a:pPr algn="ctr"/>
            <a:r>
              <a:rPr lang="pt-BR" sz="3200" dirty="0">
                <a:latin typeface="Aptos Display"/>
                <a:ea typeface="ヒラギノ角ゴ ProN W3"/>
                <a:cs typeface="Times New Roman"/>
              </a:rPr>
              <a:t>Avery Carter, MD; Jerry Fan, MD; </a:t>
            </a:r>
            <a:r>
              <a:rPr lang="pt-BR" sz="3200" dirty="0" err="1">
                <a:latin typeface="Aptos Display"/>
                <a:ea typeface="ヒラギノ角ゴ ProN W3"/>
                <a:cs typeface="Times New Roman"/>
              </a:rPr>
              <a:t>Kadilee</a:t>
            </a:r>
            <a:r>
              <a:rPr lang="pt-BR" sz="3200" dirty="0">
                <a:latin typeface="Aptos Display"/>
                <a:ea typeface="ヒラギノ角ゴ ProN W3"/>
                <a:cs typeface="Times New Roman"/>
              </a:rPr>
              <a:t> Adams, DO; Patrick </a:t>
            </a:r>
            <a:r>
              <a:rPr lang="pt-BR" sz="3200" dirty="0" err="1">
                <a:latin typeface="Aptos Display"/>
                <a:ea typeface="ヒラギノ角ゴ ProN W3"/>
                <a:cs typeface="Times New Roman"/>
              </a:rPr>
              <a:t>McGrade</a:t>
            </a:r>
            <a:r>
              <a:rPr lang="pt-BR" sz="3200" dirty="0">
                <a:latin typeface="Aptos Display"/>
                <a:ea typeface="ヒラギノ角ゴ ProN W3"/>
                <a:cs typeface="Times New Roman"/>
              </a:rPr>
              <a:t>, MD; </a:t>
            </a:r>
            <a:r>
              <a:rPr lang="pt-BR" sz="3200" dirty="0" err="1">
                <a:latin typeface="Aptos Display"/>
                <a:ea typeface="ヒラギノ角ゴ ProN W3"/>
                <a:cs typeface="Times New Roman"/>
              </a:rPr>
              <a:t>Vinh</a:t>
            </a:r>
            <a:r>
              <a:rPr lang="pt-BR" sz="3200" dirty="0">
                <a:latin typeface="Aptos Display"/>
                <a:ea typeface="ヒラギノ角ゴ ProN W3"/>
                <a:cs typeface="Times New Roman"/>
              </a:rPr>
              <a:t> Nguyen, MD; Ossama Abou Hassan, MD</a:t>
            </a:r>
            <a:endParaRPr lang="en-US" sz="9600" dirty="0"/>
          </a:p>
        </p:txBody>
      </p:sp>
      <p:sp>
        <p:nvSpPr>
          <p:cNvPr id="7" name="Rounded Rectangle 19">
            <a:extLst>
              <a:ext uri="{FF2B5EF4-FFF2-40B4-BE49-F238E27FC236}">
                <a16:creationId xmlns:a16="http://schemas.microsoft.com/office/drawing/2014/main" id="{3DEC8A74-88ED-0103-7DCC-4C4D817F5A09}"/>
              </a:ext>
            </a:extLst>
          </p:cNvPr>
          <p:cNvSpPr>
            <a:spLocks noChangeArrowheads="1"/>
          </p:cNvSpPr>
          <p:nvPr/>
        </p:nvSpPr>
        <p:spPr bwMode="auto">
          <a:xfrm>
            <a:off x="33155071" y="3835593"/>
            <a:ext cx="4410852" cy="8818235"/>
          </a:xfrm>
          <a:prstGeom prst="roundRect">
            <a:avLst>
              <a:gd name="adj" fmla="val 16667"/>
            </a:avLst>
          </a:prstGeom>
          <a:solidFill>
            <a:schemeClr val="accent5">
              <a:lumMod val="75000"/>
              <a:alpha val="74901"/>
            </a:schemeClr>
          </a:solidFill>
          <a:ln>
            <a:noFill/>
          </a:ln>
          <a:effectLst/>
        </p:spPr>
        <p:txBody>
          <a:bodyPr lIns="91440" tIns="45720" rIns="91440" bIns="45720" anchor="t"/>
          <a:lstStyle>
            <a:lvl1pPr>
              <a:defRPr sz="10600">
                <a:solidFill>
                  <a:srgbClr val="FFFFFF"/>
                </a:solidFill>
                <a:latin typeface="Gill Sans" charset="0"/>
                <a:ea typeface="ヒラギノ角ゴ ProN W3" charset="-128"/>
                <a:sym typeface="Gill Sans" charset="0"/>
              </a:defRPr>
            </a:lvl1pPr>
            <a:lvl2pPr marL="742950" indent="-285750">
              <a:defRPr sz="10600">
                <a:solidFill>
                  <a:srgbClr val="FFFFFF"/>
                </a:solidFill>
                <a:latin typeface="Gill Sans" charset="0"/>
                <a:ea typeface="ヒラギノ角ゴ ProN W3" charset="-128"/>
                <a:sym typeface="Gill Sans" charset="0"/>
              </a:defRPr>
            </a:lvl2pPr>
            <a:lvl3pPr marL="1143000" indent="-228600">
              <a:defRPr sz="10600">
                <a:solidFill>
                  <a:srgbClr val="FFFFFF"/>
                </a:solidFill>
                <a:latin typeface="Gill Sans" charset="0"/>
                <a:ea typeface="ヒラギノ角ゴ ProN W3" charset="-128"/>
                <a:sym typeface="Gill Sans" charset="0"/>
              </a:defRPr>
            </a:lvl3pPr>
            <a:lvl4pPr marL="1600200" indent="-228600">
              <a:defRPr sz="10600">
                <a:solidFill>
                  <a:srgbClr val="FFFFFF"/>
                </a:solidFill>
                <a:latin typeface="Gill Sans" charset="0"/>
                <a:ea typeface="ヒラギノ角ゴ ProN W3" charset="-128"/>
                <a:sym typeface="Gill Sans" charset="0"/>
              </a:defRPr>
            </a:lvl4pPr>
            <a:lvl5pPr marL="2057400" indent="-228600">
              <a:defRPr sz="10600">
                <a:solidFill>
                  <a:srgbClr val="FFFFFF"/>
                </a:solidFill>
                <a:latin typeface="Gill Sans" charset="0"/>
                <a:ea typeface="ヒラギノ角ゴ ProN W3" charset="-128"/>
                <a:sym typeface="Gill Sans" charset="0"/>
              </a:defRPr>
            </a:lvl5pPr>
            <a:lvl6pPr marL="2514600" indent="-228600" eaLnBrk="0" fontAlgn="base" hangingPunct="0">
              <a:spcBef>
                <a:spcPct val="0"/>
              </a:spcBef>
              <a:spcAft>
                <a:spcPct val="0"/>
              </a:spcAft>
              <a:defRPr sz="10600">
                <a:solidFill>
                  <a:srgbClr val="FFFFFF"/>
                </a:solidFill>
                <a:latin typeface="Gill Sans" charset="0"/>
                <a:ea typeface="ヒラギノ角ゴ ProN W3" charset="-128"/>
                <a:sym typeface="Gill Sans" charset="0"/>
              </a:defRPr>
            </a:lvl6pPr>
            <a:lvl7pPr marL="2971800" indent="-228600" eaLnBrk="0" fontAlgn="base" hangingPunct="0">
              <a:spcBef>
                <a:spcPct val="0"/>
              </a:spcBef>
              <a:spcAft>
                <a:spcPct val="0"/>
              </a:spcAft>
              <a:defRPr sz="10600">
                <a:solidFill>
                  <a:srgbClr val="FFFFFF"/>
                </a:solidFill>
                <a:latin typeface="Gill Sans" charset="0"/>
                <a:ea typeface="ヒラギノ角ゴ ProN W3" charset="-128"/>
                <a:sym typeface="Gill Sans" charset="0"/>
              </a:defRPr>
            </a:lvl7pPr>
            <a:lvl8pPr marL="3429000" indent="-228600" eaLnBrk="0" fontAlgn="base" hangingPunct="0">
              <a:spcBef>
                <a:spcPct val="0"/>
              </a:spcBef>
              <a:spcAft>
                <a:spcPct val="0"/>
              </a:spcAft>
              <a:defRPr sz="10600">
                <a:solidFill>
                  <a:srgbClr val="FFFFFF"/>
                </a:solidFill>
                <a:latin typeface="Gill Sans" charset="0"/>
                <a:ea typeface="ヒラギノ角ゴ ProN W3" charset="-128"/>
                <a:sym typeface="Gill Sans" charset="0"/>
              </a:defRPr>
            </a:lvl8pPr>
            <a:lvl9pPr marL="3886200" indent="-228600" eaLnBrk="0" fontAlgn="base" hangingPunct="0">
              <a:spcBef>
                <a:spcPct val="0"/>
              </a:spcBef>
              <a:spcAft>
                <a:spcPct val="0"/>
              </a:spcAft>
              <a:defRPr sz="10600">
                <a:solidFill>
                  <a:srgbClr val="FFFFFF"/>
                </a:solidFill>
                <a:latin typeface="Gill Sans" charset="0"/>
                <a:ea typeface="ヒラギノ角ゴ ProN W3" charset="-128"/>
                <a:sym typeface="Gill Sans" charset="0"/>
              </a:defRPr>
            </a:lvl9pPr>
          </a:lstStyle>
          <a:p>
            <a:pPr algn="ctr" eaLnBrk="1" hangingPunct="1">
              <a:defRPr/>
            </a:pPr>
            <a:r>
              <a:rPr lang="en-US" altLang="en-US" sz="3200" b="1" u="sng" dirty="0">
                <a:latin typeface="+mj-lt"/>
                <a:ea typeface="ヒラギノ角ゴ ProN W3"/>
              </a:rPr>
              <a:t>Conclusion:</a:t>
            </a:r>
          </a:p>
          <a:p>
            <a:pPr algn="ctr">
              <a:defRPr/>
            </a:pPr>
            <a:r>
              <a:rPr lang="en-US" sz="4000" dirty="0">
                <a:latin typeface="Gill Sans"/>
                <a:ea typeface="ヒラギノ角ゴ ProN W3"/>
                <a:cs typeface="Times New Roman"/>
              </a:rPr>
              <a:t>The use of AI in cardiac MRI can be effectively used to overcome technical difficulties encountered in echocardiographic assessment of LV volume and ejection fraction estimation due to foreshortening.</a:t>
            </a:r>
            <a:endParaRPr lang="en-US" sz="4000" dirty="0">
              <a:ea typeface="ヒラギノ角ゴ ProN W3"/>
              <a:cs typeface="Times New Roman"/>
            </a:endParaRPr>
          </a:p>
        </p:txBody>
      </p:sp>
      <p:pic>
        <p:nvPicPr>
          <p:cNvPr id="2" name="Picture 1" descr="A screenshot of a computer&#10;&#10;AI-generated content may be incorrect.">
            <a:extLst>
              <a:ext uri="{FF2B5EF4-FFF2-40B4-BE49-F238E27FC236}">
                <a16:creationId xmlns:a16="http://schemas.microsoft.com/office/drawing/2014/main" id="{23D90B55-0F88-2A9B-3185-F6C34E8FB79E}"/>
              </a:ext>
            </a:extLst>
          </p:cNvPr>
          <p:cNvPicPr>
            <a:picLocks noChangeAspect="1"/>
          </p:cNvPicPr>
          <p:nvPr/>
        </p:nvPicPr>
        <p:blipFill>
          <a:blip r:embed="rId6"/>
          <a:stretch>
            <a:fillRect/>
          </a:stretch>
        </p:blipFill>
        <p:spPr>
          <a:xfrm>
            <a:off x="19502235" y="3840830"/>
            <a:ext cx="12712843" cy="8853132"/>
          </a:xfrm>
          <a:prstGeom prst="rect">
            <a:avLst/>
          </a:prstGeom>
        </p:spPr>
      </p:pic>
      <p:pic>
        <p:nvPicPr>
          <p:cNvPr id="3" name="Picture 2">
            <a:extLst>
              <a:ext uri="{FF2B5EF4-FFF2-40B4-BE49-F238E27FC236}">
                <a16:creationId xmlns:a16="http://schemas.microsoft.com/office/drawing/2014/main" id="{5EEC0893-DE44-6EA2-6134-D6BC5BB45A72}"/>
              </a:ext>
            </a:extLst>
          </p:cNvPr>
          <p:cNvPicPr>
            <a:picLocks noChangeAspect="1"/>
          </p:cNvPicPr>
          <p:nvPr/>
        </p:nvPicPr>
        <p:blipFill>
          <a:blip r:embed="rId7"/>
          <a:stretch>
            <a:fillRect/>
          </a:stretch>
        </p:blipFill>
        <p:spPr>
          <a:xfrm>
            <a:off x="7926229" y="10662616"/>
            <a:ext cx="3362463" cy="4602902"/>
          </a:xfrm>
          <a:prstGeom prst="rect">
            <a:avLst/>
          </a:prstGeom>
        </p:spPr>
      </p:pic>
      <p:sp>
        <p:nvSpPr>
          <p:cNvPr id="8" name="Rounded Rectangle 19">
            <a:extLst>
              <a:ext uri="{FF2B5EF4-FFF2-40B4-BE49-F238E27FC236}">
                <a16:creationId xmlns:a16="http://schemas.microsoft.com/office/drawing/2014/main" id="{AE9DC15A-350C-C3BF-66B9-5C4A2E3CA714}"/>
              </a:ext>
            </a:extLst>
          </p:cNvPr>
          <p:cNvSpPr>
            <a:spLocks noChangeArrowheads="1"/>
          </p:cNvSpPr>
          <p:nvPr/>
        </p:nvSpPr>
        <p:spPr bwMode="auto">
          <a:xfrm>
            <a:off x="4060038" y="15556247"/>
            <a:ext cx="5936378" cy="2911706"/>
          </a:xfrm>
          <a:prstGeom prst="roundRect">
            <a:avLst>
              <a:gd name="adj" fmla="val 14056"/>
            </a:avLst>
          </a:prstGeom>
          <a:solidFill>
            <a:schemeClr val="accent5">
              <a:lumMod val="75000"/>
              <a:alpha val="74901"/>
            </a:schemeClr>
          </a:solidFill>
          <a:ln>
            <a:noFill/>
          </a:ln>
          <a:effectLst/>
        </p:spPr>
        <p:txBody>
          <a:bodyPr lIns="91440" tIns="45720" rIns="91440" bIns="45720" anchor="t"/>
          <a:lstStyle>
            <a:lvl1pPr eaLnBrk="0" hangingPunct="0">
              <a:defRPr sz="9100">
                <a:solidFill>
                  <a:schemeClr val="tx1"/>
                </a:solidFill>
                <a:latin typeface="Gill Sans" pitchFamily="-103" charset="0"/>
                <a:ea typeface="ヒラギノ角ゴ ProN W3" pitchFamily="-103" charset="-128"/>
                <a:sym typeface="Gill Sans" pitchFamily="-103" charset="0"/>
              </a:defRPr>
            </a:lvl1pPr>
            <a:lvl2pPr marL="37931725" indent="-37474525" eaLnBrk="0" hangingPunct="0">
              <a:defRPr sz="9100">
                <a:solidFill>
                  <a:schemeClr val="tx1"/>
                </a:solidFill>
                <a:latin typeface="Gill Sans" pitchFamily="-103" charset="0"/>
                <a:ea typeface="ヒラギノ角ゴ ProN W3" pitchFamily="-103" charset="-128"/>
                <a:sym typeface="Gill Sans" pitchFamily="-103" charset="0"/>
              </a:defRPr>
            </a:lvl2pPr>
            <a:lvl3pPr marL="2892425" indent="-577850" eaLnBrk="0" hangingPunct="0">
              <a:defRPr sz="9100">
                <a:solidFill>
                  <a:schemeClr val="tx1"/>
                </a:solidFill>
                <a:latin typeface="Gill Sans" pitchFamily="-103" charset="0"/>
                <a:ea typeface="ヒラギノ角ゴ ProN W3" pitchFamily="-103" charset="-128"/>
                <a:sym typeface="Gill Sans" pitchFamily="-103" charset="0"/>
              </a:defRPr>
            </a:lvl3pPr>
            <a:lvl4pPr marL="4049713" indent="-577850" eaLnBrk="0" hangingPunct="0">
              <a:defRPr sz="9100">
                <a:solidFill>
                  <a:schemeClr val="tx1"/>
                </a:solidFill>
                <a:latin typeface="Gill Sans" pitchFamily="-103" charset="0"/>
                <a:ea typeface="ヒラギノ角ゴ ProN W3" pitchFamily="-103" charset="-128"/>
                <a:sym typeface="Gill Sans" pitchFamily="-103" charset="0"/>
              </a:defRPr>
            </a:lvl4pPr>
            <a:lvl5pPr marL="5207000" indent="-577850" eaLnBrk="0" hangingPunct="0">
              <a:defRPr sz="9100">
                <a:solidFill>
                  <a:schemeClr val="tx1"/>
                </a:solidFill>
                <a:latin typeface="Gill Sans" pitchFamily="-103" charset="0"/>
                <a:ea typeface="ヒラギノ角ゴ ProN W3" pitchFamily="-103" charset="-128"/>
                <a:sym typeface="Gill Sans" pitchFamily="-103" charset="0"/>
              </a:defRPr>
            </a:lvl5pPr>
            <a:lvl6pPr marL="5664200" indent="-577850" algn="ctr" eaLnBrk="0" fontAlgn="base" hangingPunct="0">
              <a:spcBef>
                <a:spcPct val="0"/>
              </a:spcBef>
              <a:spcAft>
                <a:spcPct val="0"/>
              </a:spcAft>
              <a:defRPr sz="9100">
                <a:solidFill>
                  <a:schemeClr val="tx1"/>
                </a:solidFill>
                <a:latin typeface="Gill Sans" pitchFamily="-103" charset="0"/>
                <a:ea typeface="ヒラギノ角ゴ ProN W3" pitchFamily="-103" charset="-128"/>
                <a:sym typeface="Gill Sans" pitchFamily="-103" charset="0"/>
              </a:defRPr>
            </a:lvl6pPr>
            <a:lvl7pPr marL="6121400" indent="-577850" algn="ctr" eaLnBrk="0" fontAlgn="base" hangingPunct="0">
              <a:spcBef>
                <a:spcPct val="0"/>
              </a:spcBef>
              <a:spcAft>
                <a:spcPct val="0"/>
              </a:spcAft>
              <a:defRPr sz="9100">
                <a:solidFill>
                  <a:schemeClr val="tx1"/>
                </a:solidFill>
                <a:latin typeface="Gill Sans" pitchFamily="-103" charset="0"/>
                <a:ea typeface="ヒラギノ角ゴ ProN W3" pitchFamily="-103" charset="-128"/>
                <a:sym typeface="Gill Sans" pitchFamily="-103" charset="0"/>
              </a:defRPr>
            </a:lvl7pPr>
            <a:lvl8pPr marL="6578600" indent="-577850" algn="ctr" eaLnBrk="0" fontAlgn="base" hangingPunct="0">
              <a:spcBef>
                <a:spcPct val="0"/>
              </a:spcBef>
              <a:spcAft>
                <a:spcPct val="0"/>
              </a:spcAft>
              <a:defRPr sz="9100">
                <a:solidFill>
                  <a:schemeClr val="tx1"/>
                </a:solidFill>
                <a:latin typeface="Gill Sans" pitchFamily="-103" charset="0"/>
                <a:ea typeface="ヒラギノ角ゴ ProN W3" pitchFamily="-103" charset="-128"/>
                <a:sym typeface="Gill Sans" pitchFamily="-103" charset="0"/>
              </a:defRPr>
            </a:lvl8pPr>
            <a:lvl9pPr marL="7035800" indent="-577850" algn="ctr" eaLnBrk="0" fontAlgn="base" hangingPunct="0">
              <a:spcBef>
                <a:spcPct val="0"/>
              </a:spcBef>
              <a:spcAft>
                <a:spcPct val="0"/>
              </a:spcAft>
              <a:defRPr sz="9100">
                <a:solidFill>
                  <a:schemeClr val="tx1"/>
                </a:solidFill>
                <a:latin typeface="Gill Sans" pitchFamily="-103" charset="0"/>
                <a:ea typeface="ヒラギノ角ゴ ProN W3" pitchFamily="-103" charset="-128"/>
                <a:sym typeface="Gill Sans" pitchFamily="-103" charset="0"/>
              </a:defRPr>
            </a:lvl9pPr>
          </a:lstStyle>
          <a:p>
            <a:pPr algn="ctr" eaLnBrk="1" hangingPunct="1">
              <a:defRPr/>
            </a:pPr>
            <a:r>
              <a:rPr lang="en-US" sz="4000" dirty="0">
                <a:solidFill>
                  <a:srgbClr val="FFFFFF"/>
                </a:solidFill>
                <a:latin typeface="Gill Sans"/>
                <a:ea typeface="ヒラギノ角ゴ ProN W3"/>
                <a:cs typeface="Times New Roman"/>
              </a:rPr>
              <a:t>Foreshortening on 2D echo affects volume measurements and ejection fraction assessment</a:t>
            </a:r>
            <a:endParaRPr lang="en-US" sz="4000" dirty="0">
              <a:solidFill>
                <a:srgbClr val="FFFFFF"/>
              </a:solidFill>
              <a:cs typeface="Times New Roman"/>
            </a:endParaRPr>
          </a:p>
        </p:txBody>
      </p:sp>
      <p:pic>
        <p:nvPicPr>
          <p:cNvPr id="4" name="Picture 3" descr="A close-up of ultrasound images&#10;&#10;AI-generated content may be incorrect.">
            <a:extLst>
              <a:ext uri="{FF2B5EF4-FFF2-40B4-BE49-F238E27FC236}">
                <a16:creationId xmlns:a16="http://schemas.microsoft.com/office/drawing/2014/main" id="{06BE4965-1EBD-D924-AAF5-CBA1FB2C1BD6}"/>
              </a:ext>
            </a:extLst>
          </p:cNvPr>
          <p:cNvPicPr>
            <a:picLocks noChangeAspect="1"/>
          </p:cNvPicPr>
          <p:nvPr/>
        </p:nvPicPr>
        <p:blipFill>
          <a:blip r:embed="rId4"/>
          <a:srcRect r="1205" b="49333"/>
          <a:stretch/>
        </p:blipFill>
        <p:spPr>
          <a:xfrm>
            <a:off x="2691568" y="10723844"/>
            <a:ext cx="3373876" cy="4572747"/>
          </a:xfrm>
          <a:prstGeom prst="rect">
            <a:avLst/>
          </a:prstGeom>
        </p:spPr>
      </p:pic>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Title &amp; Bullets - Right">
  <a:themeElements>
    <a:clrScheme name="">
      <a:dk1>
        <a:srgbClr val="00000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Title &amp; Bullets - Right">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074EB3">
                <a:alpha val="84999"/>
              </a:srgbClr>
            </a:gs>
            <a:gs pos="100000">
              <a:srgbClr val="0B3280">
                <a:alpha val="84999"/>
              </a:srgbClr>
            </a:gs>
          </a:gsLst>
          <a:lin ang="5400000" scaled="1"/>
        </a:gra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FFFFFF"/>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gradFill rotWithShape="0">
          <a:gsLst>
            <a:gs pos="0">
              <a:srgbClr val="074EB3">
                <a:alpha val="84999"/>
              </a:srgbClr>
            </a:gs>
            <a:gs pos="100000">
              <a:srgbClr val="0B3280">
                <a:alpha val="84999"/>
              </a:srgbClr>
            </a:gs>
          </a:gsLst>
          <a:lin ang="5400000" scaled="1"/>
        </a:gra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FFFFFF"/>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Custom</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Title &amp; Bullets - Right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Oyetayo, Ola O.</dc:creator>
  <cp:revision>210</cp:revision>
  <dcterms:created xsi:type="dcterms:W3CDTF">2014-02-26T00:10:29Z</dcterms:created>
  <dcterms:modified xsi:type="dcterms:W3CDTF">2025-04-10T18:22:20Z</dcterms:modified>
</cp:coreProperties>
</file>