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Lst>
  <p:sldSz cx="27432000" cy="16459200"/>
  <p:notesSz cx="6858000" cy="9144000"/>
  <p:defaultTextStyle>
    <a:defPPr>
      <a:defRPr lang="en-US"/>
    </a:defPPr>
    <a:lvl1pPr algn="l" defTabSz="1252538" rtl="0" eaLnBrk="0" fontAlgn="base" hangingPunct="0">
      <a:spcBef>
        <a:spcPct val="0"/>
      </a:spcBef>
      <a:spcAft>
        <a:spcPct val="0"/>
      </a:spcAft>
      <a:defRPr sz="4900" kern="1200">
        <a:solidFill>
          <a:schemeClr val="tx1"/>
        </a:solidFill>
        <a:latin typeface="Arial" panose="020B0604020202020204" pitchFamily="34" charset="0"/>
        <a:ea typeface="+mn-ea"/>
        <a:cs typeface="Arial" panose="020B0604020202020204" pitchFamily="34" charset="0"/>
      </a:defRPr>
    </a:lvl1pPr>
    <a:lvl2pPr marL="1252538" indent="-795338" algn="l" defTabSz="1252538" rtl="0" eaLnBrk="0" fontAlgn="base" hangingPunct="0">
      <a:spcBef>
        <a:spcPct val="0"/>
      </a:spcBef>
      <a:spcAft>
        <a:spcPct val="0"/>
      </a:spcAft>
      <a:defRPr sz="4900" kern="1200">
        <a:solidFill>
          <a:schemeClr val="tx1"/>
        </a:solidFill>
        <a:latin typeface="Arial" panose="020B0604020202020204" pitchFamily="34" charset="0"/>
        <a:ea typeface="+mn-ea"/>
        <a:cs typeface="Arial" panose="020B0604020202020204" pitchFamily="34" charset="0"/>
      </a:defRPr>
    </a:lvl2pPr>
    <a:lvl3pPr marL="2506663" indent="-1592263" algn="l" defTabSz="1252538" rtl="0" eaLnBrk="0" fontAlgn="base" hangingPunct="0">
      <a:spcBef>
        <a:spcPct val="0"/>
      </a:spcBef>
      <a:spcAft>
        <a:spcPct val="0"/>
      </a:spcAft>
      <a:defRPr sz="4900" kern="1200">
        <a:solidFill>
          <a:schemeClr val="tx1"/>
        </a:solidFill>
        <a:latin typeface="Arial" panose="020B0604020202020204" pitchFamily="34" charset="0"/>
        <a:ea typeface="+mn-ea"/>
        <a:cs typeface="Arial" panose="020B0604020202020204" pitchFamily="34" charset="0"/>
      </a:defRPr>
    </a:lvl3pPr>
    <a:lvl4pPr marL="3760788" indent="-2389188" algn="l" defTabSz="1252538" rtl="0" eaLnBrk="0" fontAlgn="base" hangingPunct="0">
      <a:spcBef>
        <a:spcPct val="0"/>
      </a:spcBef>
      <a:spcAft>
        <a:spcPct val="0"/>
      </a:spcAft>
      <a:defRPr sz="4900" kern="1200">
        <a:solidFill>
          <a:schemeClr val="tx1"/>
        </a:solidFill>
        <a:latin typeface="Arial" panose="020B0604020202020204" pitchFamily="34" charset="0"/>
        <a:ea typeface="+mn-ea"/>
        <a:cs typeface="Arial" panose="020B0604020202020204" pitchFamily="34" charset="0"/>
      </a:defRPr>
    </a:lvl4pPr>
    <a:lvl5pPr marL="5014913" indent="-3186113" algn="l" defTabSz="1252538" rtl="0" eaLnBrk="0" fontAlgn="base" hangingPunct="0">
      <a:spcBef>
        <a:spcPct val="0"/>
      </a:spcBef>
      <a:spcAft>
        <a:spcPct val="0"/>
      </a:spcAft>
      <a:defRPr sz="49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49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49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49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49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5184">
          <p15:clr>
            <a:srgbClr val="A4A3A4"/>
          </p15:clr>
        </p15:guide>
        <p15:guide id="2" pos="8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0D8E08-68DC-AD0C-037C-35115737CD9C}" v="1691" dt="2025-04-10T04:32:16.215"/>
    <p1510:client id="{1118733F-1CCB-F356-F7DC-28364D11F101}" v="2073" dt="2025-04-10T16:42:07.949"/>
    <p1510:client id="{870A8FA5-8C9C-A588-23D4-7D9B40F0C887}" v="663" dt="2025-04-09T03:37:27.5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94729"/>
  </p:normalViewPr>
  <p:slideViewPr>
    <p:cSldViewPr snapToGrid="0">
      <p:cViewPr varScale="1">
        <p:scale>
          <a:sx n="28" d="100"/>
          <a:sy n="28" d="100"/>
        </p:scale>
        <p:origin x="1128" y="120"/>
      </p:cViewPr>
      <p:guideLst>
        <p:guide orient="horz" pos="5184"/>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5113021"/>
            <a:ext cx="23317200" cy="3528060"/>
          </a:xfrm>
        </p:spPr>
        <p:txBody>
          <a:bodyPr/>
          <a:lstStyle/>
          <a:p>
            <a:r>
              <a:rPr lang="en-US"/>
              <a:t>Click to edit Master title style</a:t>
            </a:r>
          </a:p>
        </p:txBody>
      </p:sp>
      <p:sp>
        <p:nvSpPr>
          <p:cNvPr id="3" name="Subtitle 2"/>
          <p:cNvSpPr>
            <a:spLocks noGrp="1"/>
          </p:cNvSpPr>
          <p:nvPr>
            <p:ph type="subTitle" idx="1"/>
          </p:nvPr>
        </p:nvSpPr>
        <p:spPr>
          <a:xfrm>
            <a:off x="4114800" y="9326880"/>
            <a:ext cx="19202400" cy="4206240"/>
          </a:xfrm>
        </p:spPr>
        <p:txBody>
          <a:bodyPr/>
          <a:lstStyle>
            <a:lvl1pPr marL="0" indent="0" algn="ctr">
              <a:buNone/>
              <a:defRPr>
                <a:solidFill>
                  <a:schemeClr val="tx1">
                    <a:tint val="75000"/>
                  </a:schemeClr>
                </a:solidFill>
              </a:defRPr>
            </a:lvl1pPr>
            <a:lvl2pPr marL="1254008" indent="0" algn="ctr">
              <a:buNone/>
              <a:defRPr>
                <a:solidFill>
                  <a:schemeClr val="tx1">
                    <a:tint val="75000"/>
                  </a:schemeClr>
                </a:solidFill>
              </a:defRPr>
            </a:lvl2pPr>
            <a:lvl3pPr marL="2508016" indent="0" algn="ctr">
              <a:buNone/>
              <a:defRPr>
                <a:solidFill>
                  <a:schemeClr val="tx1">
                    <a:tint val="75000"/>
                  </a:schemeClr>
                </a:solidFill>
              </a:defRPr>
            </a:lvl3pPr>
            <a:lvl4pPr marL="3762024" indent="0" algn="ctr">
              <a:buNone/>
              <a:defRPr>
                <a:solidFill>
                  <a:schemeClr val="tx1">
                    <a:tint val="75000"/>
                  </a:schemeClr>
                </a:solidFill>
              </a:defRPr>
            </a:lvl4pPr>
            <a:lvl5pPr marL="5016033" indent="0" algn="ctr">
              <a:buNone/>
              <a:defRPr>
                <a:solidFill>
                  <a:schemeClr val="tx1">
                    <a:tint val="75000"/>
                  </a:schemeClr>
                </a:solidFill>
              </a:defRPr>
            </a:lvl5pPr>
            <a:lvl6pPr marL="6270041" indent="0" algn="ctr">
              <a:buNone/>
              <a:defRPr>
                <a:solidFill>
                  <a:schemeClr val="tx1">
                    <a:tint val="75000"/>
                  </a:schemeClr>
                </a:solidFill>
              </a:defRPr>
            </a:lvl6pPr>
            <a:lvl7pPr marL="7524049" indent="0" algn="ctr">
              <a:buNone/>
              <a:defRPr>
                <a:solidFill>
                  <a:schemeClr val="tx1">
                    <a:tint val="75000"/>
                  </a:schemeClr>
                </a:solidFill>
              </a:defRPr>
            </a:lvl7pPr>
            <a:lvl8pPr marL="8778057" indent="0" algn="ctr">
              <a:buNone/>
              <a:defRPr>
                <a:solidFill>
                  <a:schemeClr val="tx1">
                    <a:tint val="75000"/>
                  </a:schemeClr>
                </a:solidFill>
              </a:defRPr>
            </a:lvl8pPr>
            <a:lvl9pPr marL="10032065"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3FBA0B8-7504-DD75-707D-1BBBF8E4C30B}"/>
              </a:ext>
            </a:extLst>
          </p:cNvPr>
          <p:cNvSpPr>
            <a:spLocks noGrp="1"/>
          </p:cNvSpPr>
          <p:nvPr>
            <p:ph type="dt" sz="half" idx="10"/>
          </p:nvPr>
        </p:nvSpPr>
        <p:spPr/>
        <p:txBody>
          <a:bodyPr/>
          <a:lstStyle>
            <a:lvl1pPr>
              <a:defRPr/>
            </a:lvl1pPr>
          </a:lstStyle>
          <a:p>
            <a:pPr>
              <a:defRPr/>
            </a:pPr>
            <a:fld id="{0D9347CE-675D-4EED-8658-4CAE97980663}" type="datetime1">
              <a:rPr lang="en-US" altLang="en-US"/>
              <a:pPr>
                <a:defRPr/>
              </a:pPr>
              <a:t>4/10/2025</a:t>
            </a:fld>
            <a:endParaRPr lang="en-US" altLang="en-US"/>
          </a:p>
        </p:txBody>
      </p:sp>
      <p:sp>
        <p:nvSpPr>
          <p:cNvPr id="5" name="Footer Placeholder 4">
            <a:extLst>
              <a:ext uri="{FF2B5EF4-FFF2-40B4-BE49-F238E27FC236}">
                <a16:creationId xmlns:a16="http://schemas.microsoft.com/office/drawing/2014/main" id="{FDB6D14F-7616-7B40-3826-A07B48A9993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361EFD9-10B1-399B-F459-EF506F9D9090}"/>
              </a:ext>
            </a:extLst>
          </p:cNvPr>
          <p:cNvSpPr>
            <a:spLocks noGrp="1"/>
          </p:cNvSpPr>
          <p:nvPr>
            <p:ph type="sldNum" sz="quarter" idx="12"/>
          </p:nvPr>
        </p:nvSpPr>
        <p:spPr/>
        <p:txBody>
          <a:bodyPr/>
          <a:lstStyle>
            <a:lvl1pPr>
              <a:defRPr/>
            </a:lvl1pPr>
          </a:lstStyle>
          <a:p>
            <a:fld id="{89546F7B-08CF-4BEA-AE57-A92B3F3BC401}" type="slidenum">
              <a:rPr lang="en-US" altLang="en-US"/>
              <a:pPr/>
              <a:t>‹#›</a:t>
            </a:fld>
            <a:endParaRPr lang="en-US" altLang="en-US"/>
          </a:p>
        </p:txBody>
      </p:sp>
    </p:spTree>
    <p:extLst>
      <p:ext uri="{BB962C8B-B14F-4D97-AF65-F5344CB8AC3E}">
        <p14:creationId xmlns:p14="http://schemas.microsoft.com/office/powerpoint/2010/main" val="2715001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69A63F-8BE1-981B-ADCD-23D93F34930D}"/>
              </a:ext>
            </a:extLst>
          </p:cNvPr>
          <p:cNvSpPr>
            <a:spLocks noGrp="1"/>
          </p:cNvSpPr>
          <p:nvPr>
            <p:ph type="dt" sz="half" idx="10"/>
          </p:nvPr>
        </p:nvSpPr>
        <p:spPr/>
        <p:txBody>
          <a:bodyPr/>
          <a:lstStyle>
            <a:lvl1pPr>
              <a:defRPr/>
            </a:lvl1pPr>
          </a:lstStyle>
          <a:p>
            <a:pPr>
              <a:defRPr/>
            </a:pPr>
            <a:fld id="{18191D8E-81A1-4A44-9BB2-52951DEC98E9}" type="datetime1">
              <a:rPr lang="en-US" altLang="en-US"/>
              <a:pPr>
                <a:defRPr/>
              </a:pPr>
              <a:t>4/10/2025</a:t>
            </a:fld>
            <a:endParaRPr lang="en-US" altLang="en-US"/>
          </a:p>
        </p:txBody>
      </p:sp>
      <p:sp>
        <p:nvSpPr>
          <p:cNvPr id="5" name="Footer Placeholder 4">
            <a:extLst>
              <a:ext uri="{FF2B5EF4-FFF2-40B4-BE49-F238E27FC236}">
                <a16:creationId xmlns:a16="http://schemas.microsoft.com/office/drawing/2014/main" id="{C585BDF5-603D-E927-3A71-CA2DF27CC62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D564493-1720-B3DC-F165-D3E0B0AFB1E2}"/>
              </a:ext>
            </a:extLst>
          </p:cNvPr>
          <p:cNvSpPr>
            <a:spLocks noGrp="1"/>
          </p:cNvSpPr>
          <p:nvPr>
            <p:ph type="sldNum" sz="quarter" idx="12"/>
          </p:nvPr>
        </p:nvSpPr>
        <p:spPr/>
        <p:txBody>
          <a:bodyPr/>
          <a:lstStyle>
            <a:lvl1pPr>
              <a:defRPr/>
            </a:lvl1pPr>
          </a:lstStyle>
          <a:p>
            <a:fld id="{CD659FA3-30B9-43CA-AA96-3B82A574B395}" type="slidenum">
              <a:rPr lang="en-US" altLang="en-US"/>
              <a:pPr/>
              <a:t>‹#›</a:t>
            </a:fld>
            <a:endParaRPr lang="en-US" altLang="en-US"/>
          </a:p>
        </p:txBody>
      </p:sp>
    </p:spTree>
    <p:extLst>
      <p:ext uri="{BB962C8B-B14F-4D97-AF65-F5344CB8AC3E}">
        <p14:creationId xmlns:p14="http://schemas.microsoft.com/office/powerpoint/2010/main" val="4078295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1581151"/>
            <a:ext cx="18516600" cy="337070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0" y="1581151"/>
            <a:ext cx="55092600" cy="337070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17C7FD-8236-3BB2-75B0-974FE867BE24}"/>
              </a:ext>
            </a:extLst>
          </p:cNvPr>
          <p:cNvSpPr>
            <a:spLocks noGrp="1"/>
          </p:cNvSpPr>
          <p:nvPr>
            <p:ph type="dt" sz="half" idx="10"/>
          </p:nvPr>
        </p:nvSpPr>
        <p:spPr/>
        <p:txBody>
          <a:bodyPr/>
          <a:lstStyle>
            <a:lvl1pPr>
              <a:defRPr/>
            </a:lvl1pPr>
          </a:lstStyle>
          <a:p>
            <a:pPr>
              <a:defRPr/>
            </a:pPr>
            <a:fld id="{6D488A98-6BEE-4351-8A4A-15A0B4981743}" type="datetime1">
              <a:rPr lang="en-US" altLang="en-US"/>
              <a:pPr>
                <a:defRPr/>
              </a:pPr>
              <a:t>4/10/2025</a:t>
            </a:fld>
            <a:endParaRPr lang="en-US" altLang="en-US"/>
          </a:p>
        </p:txBody>
      </p:sp>
      <p:sp>
        <p:nvSpPr>
          <p:cNvPr id="5" name="Footer Placeholder 4">
            <a:extLst>
              <a:ext uri="{FF2B5EF4-FFF2-40B4-BE49-F238E27FC236}">
                <a16:creationId xmlns:a16="http://schemas.microsoft.com/office/drawing/2014/main" id="{0EF6DACF-1165-A8F2-0B31-E17AD26FA46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CF9E611-3E95-8EE9-7E67-656C15AD9217}"/>
              </a:ext>
            </a:extLst>
          </p:cNvPr>
          <p:cNvSpPr>
            <a:spLocks noGrp="1"/>
          </p:cNvSpPr>
          <p:nvPr>
            <p:ph type="sldNum" sz="quarter" idx="12"/>
          </p:nvPr>
        </p:nvSpPr>
        <p:spPr/>
        <p:txBody>
          <a:bodyPr/>
          <a:lstStyle>
            <a:lvl1pPr>
              <a:defRPr/>
            </a:lvl1pPr>
          </a:lstStyle>
          <a:p>
            <a:fld id="{8F37C21E-7FF7-492F-97CA-F5AFA0F702C9}" type="slidenum">
              <a:rPr lang="en-US" altLang="en-US"/>
              <a:pPr/>
              <a:t>‹#›</a:t>
            </a:fld>
            <a:endParaRPr lang="en-US" altLang="en-US"/>
          </a:p>
        </p:txBody>
      </p:sp>
    </p:spTree>
    <p:extLst>
      <p:ext uri="{BB962C8B-B14F-4D97-AF65-F5344CB8AC3E}">
        <p14:creationId xmlns:p14="http://schemas.microsoft.com/office/powerpoint/2010/main" val="632967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CF8849-BB92-AB73-DF9C-0E856A1E433B}"/>
              </a:ext>
            </a:extLst>
          </p:cNvPr>
          <p:cNvSpPr>
            <a:spLocks noGrp="1"/>
          </p:cNvSpPr>
          <p:nvPr>
            <p:ph type="dt" sz="half" idx="10"/>
          </p:nvPr>
        </p:nvSpPr>
        <p:spPr/>
        <p:txBody>
          <a:bodyPr/>
          <a:lstStyle>
            <a:lvl1pPr>
              <a:defRPr/>
            </a:lvl1pPr>
          </a:lstStyle>
          <a:p>
            <a:pPr>
              <a:defRPr/>
            </a:pPr>
            <a:fld id="{6E9384C7-FDAE-424F-A512-5663EE3B53BE}" type="datetime1">
              <a:rPr lang="en-US" altLang="en-US"/>
              <a:pPr>
                <a:defRPr/>
              </a:pPr>
              <a:t>4/10/2025</a:t>
            </a:fld>
            <a:endParaRPr lang="en-US" altLang="en-US"/>
          </a:p>
        </p:txBody>
      </p:sp>
      <p:sp>
        <p:nvSpPr>
          <p:cNvPr id="5" name="Footer Placeholder 4">
            <a:extLst>
              <a:ext uri="{FF2B5EF4-FFF2-40B4-BE49-F238E27FC236}">
                <a16:creationId xmlns:a16="http://schemas.microsoft.com/office/drawing/2014/main" id="{C6ABEF7D-117D-41CC-7199-F0598B2D1A4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F903783-DC7B-46BA-2B57-F39E8B12A757}"/>
              </a:ext>
            </a:extLst>
          </p:cNvPr>
          <p:cNvSpPr>
            <a:spLocks noGrp="1"/>
          </p:cNvSpPr>
          <p:nvPr>
            <p:ph type="sldNum" sz="quarter" idx="12"/>
          </p:nvPr>
        </p:nvSpPr>
        <p:spPr/>
        <p:txBody>
          <a:bodyPr/>
          <a:lstStyle>
            <a:lvl1pPr>
              <a:defRPr/>
            </a:lvl1pPr>
          </a:lstStyle>
          <a:p>
            <a:fld id="{63C58A95-B6C7-4BED-80FE-6ADE32009244}" type="slidenum">
              <a:rPr lang="en-US" altLang="en-US"/>
              <a:pPr/>
              <a:t>‹#›</a:t>
            </a:fld>
            <a:endParaRPr lang="en-US" altLang="en-US"/>
          </a:p>
        </p:txBody>
      </p:sp>
    </p:spTree>
    <p:extLst>
      <p:ext uri="{BB962C8B-B14F-4D97-AF65-F5344CB8AC3E}">
        <p14:creationId xmlns:p14="http://schemas.microsoft.com/office/powerpoint/2010/main" val="305330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10576561"/>
            <a:ext cx="23317200" cy="3268980"/>
          </a:xfrm>
        </p:spPr>
        <p:txBody>
          <a:bodyPr anchor="t"/>
          <a:lstStyle>
            <a:lvl1pPr algn="l">
              <a:defRPr sz="11000" b="1" cap="all"/>
            </a:lvl1pPr>
          </a:lstStyle>
          <a:p>
            <a:r>
              <a:rPr lang="en-US"/>
              <a:t>Click to edit Master title style</a:t>
            </a:r>
          </a:p>
        </p:txBody>
      </p:sp>
      <p:sp>
        <p:nvSpPr>
          <p:cNvPr id="3" name="Text Placeholder 2"/>
          <p:cNvSpPr>
            <a:spLocks noGrp="1"/>
          </p:cNvSpPr>
          <p:nvPr>
            <p:ph type="body" idx="1"/>
          </p:nvPr>
        </p:nvSpPr>
        <p:spPr>
          <a:xfrm>
            <a:off x="2166939" y="6976112"/>
            <a:ext cx="23317200" cy="3600449"/>
          </a:xfrm>
        </p:spPr>
        <p:txBody>
          <a:bodyPr anchor="b"/>
          <a:lstStyle>
            <a:lvl1pPr marL="0" indent="0">
              <a:buNone/>
              <a:defRPr sz="5500">
                <a:solidFill>
                  <a:schemeClr val="tx1">
                    <a:tint val="75000"/>
                  </a:schemeClr>
                </a:solidFill>
              </a:defRPr>
            </a:lvl1pPr>
            <a:lvl2pPr marL="1254008" indent="0">
              <a:buNone/>
              <a:defRPr sz="4900">
                <a:solidFill>
                  <a:schemeClr val="tx1">
                    <a:tint val="75000"/>
                  </a:schemeClr>
                </a:solidFill>
              </a:defRPr>
            </a:lvl2pPr>
            <a:lvl3pPr marL="2508016" indent="0">
              <a:buNone/>
              <a:defRPr sz="4400">
                <a:solidFill>
                  <a:schemeClr val="tx1">
                    <a:tint val="75000"/>
                  </a:schemeClr>
                </a:solidFill>
              </a:defRPr>
            </a:lvl3pPr>
            <a:lvl4pPr marL="3762024" indent="0">
              <a:buNone/>
              <a:defRPr sz="3800">
                <a:solidFill>
                  <a:schemeClr val="tx1">
                    <a:tint val="75000"/>
                  </a:schemeClr>
                </a:solidFill>
              </a:defRPr>
            </a:lvl4pPr>
            <a:lvl5pPr marL="5016033" indent="0">
              <a:buNone/>
              <a:defRPr sz="3800">
                <a:solidFill>
                  <a:schemeClr val="tx1">
                    <a:tint val="75000"/>
                  </a:schemeClr>
                </a:solidFill>
              </a:defRPr>
            </a:lvl5pPr>
            <a:lvl6pPr marL="6270041" indent="0">
              <a:buNone/>
              <a:defRPr sz="3800">
                <a:solidFill>
                  <a:schemeClr val="tx1">
                    <a:tint val="75000"/>
                  </a:schemeClr>
                </a:solidFill>
              </a:defRPr>
            </a:lvl6pPr>
            <a:lvl7pPr marL="7524049" indent="0">
              <a:buNone/>
              <a:defRPr sz="3800">
                <a:solidFill>
                  <a:schemeClr val="tx1">
                    <a:tint val="75000"/>
                  </a:schemeClr>
                </a:solidFill>
              </a:defRPr>
            </a:lvl7pPr>
            <a:lvl8pPr marL="8778057" indent="0">
              <a:buNone/>
              <a:defRPr sz="3800">
                <a:solidFill>
                  <a:schemeClr val="tx1">
                    <a:tint val="75000"/>
                  </a:schemeClr>
                </a:solidFill>
              </a:defRPr>
            </a:lvl8pPr>
            <a:lvl9pPr marL="10032065" indent="0">
              <a:buNone/>
              <a:defRPr sz="38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0FB431-B856-FA2C-8E89-414FC38227BD}"/>
              </a:ext>
            </a:extLst>
          </p:cNvPr>
          <p:cNvSpPr>
            <a:spLocks noGrp="1"/>
          </p:cNvSpPr>
          <p:nvPr>
            <p:ph type="dt" sz="half" idx="10"/>
          </p:nvPr>
        </p:nvSpPr>
        <p:spPr/>
        <p:txBody>
          <a:bodyPr/>
          <a:lstStyle>
            <a:lvl1pPr>
              <a:defRPr/>
            </a:lvl1pPr>
          </a:lstStyle>
          <a:p>
            <a:pPr>
              <a:defRPr/>
            </a:pPr>
            <a:fld id="{1265317E-B36C-41DB-97ED-A2E36C932AD1}" type="datetime1">
              <a:rPr lang="en-US" altLang="en-US"/>
              <a:pPr>
                <a:defRPr/>
              </a:pPr>
              <a:t>4/10/2025</a:t>
            </a:fld>
            <a:endParaRPr lang="en-US" altLang="en-US"/>
          </a:p>
        </p:txBody>
      </p:sp>
      <p:sp>
        <p:nvSpPr>
          <p:cNvPr id="5" name="Footer Placeholder 4">
            <a:extLst>
              <a:ext uri="{FF2B5EF4-FFF2-40B4-BE49-F238E27FC236}">
                <a16:creationId xmlns:a16="http://schemas.microsoft.com/office/drawing/2014/main" id="{5D13CB48-7AE1-7BAC-846E-9526EE66B5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36F6363-F35A-46C0-5736-4871D5D02507}"/>
              </a:ext>
            </a:extLst>
          </p:cNvPr>
          <p:cNvSpPr>
            <a:spLocks noGrp="1"/>
          </p:cNvSpPr>
          <p:nvPr>
            <p:ph type="sldNum" sz="quarter" idx="12"/>
          </p:nvPr>
        </p:nvSpPr>
        <p:spPr/>
        <p:txBody>
          <a:bodyPr/>
          <a:lstStyle>
            <a:lvl1pPr>
              <a:defRPr/>
            </a:lvl1pPr>
          </a:lstStyle>
          <a:p>
            <a:fld id="{868D3929-A9AE-43DF-8338-EBB36561FC9A}" type="slidenum">
              <a:rPr lang="en-US" altLang="en-US"/>
              <a:pPr/>
              <a:t>‹#›</a:t>
            </a:fld>
            <a:endParaRPr lang="en-US" altLang="en-US"/>
          </a:p>
        </p:txBody>
      </p:sp>
    </p:spTree>
    <p:extLst>
      <p:ext uri="{BB962C8B-B14F-4D97-AF65-F5344CB8AC3E}">
        <p14:creationId xmlns:p14="http://schemas.microsoft.com/office/powerpoint/2010/main" val="1402439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0" y="9216391"/>
            <a:ext cx="36804600" cy="26071829"/>
          </a:xfrm>
        </p:spPr>
        <p:txBody>
          <a:bodyPr/>
          <a:lstStyle>
            <a:lvl1pPr>
              <a:defRPr sz="7700"/>
            </a:lvl1pPr>
            <a:lvl2pPr>
              <a:defRPr sz="6600"/>
            </a:lvl2pPr>
            <a:lvl3pPr>
              <a:defRPr sz="5500"/>
            </a:lvl3pPr>
            <a:lvl4pPr>
              <a:defRPr sz="4900"/>
            </a:lvl4pPr>
            <a:lvl5pPr>
              <a:defRPr sz="4900"/>
            </a:lvl5pPr>
            <a:lvl6pPr>
              <a:defRPr sz="4900"/>
            </a:lvl6pPr>
            <a:lvl7pPr>
              <a:defRPr sz="4900"/>
            </a:lvl7pPr>
            <a:lvl8pPr>
              <a:defRPr sz="4900"/>
            </a:lvl8pPr>
            <a:lvl9pPr>
              <a:defRPr sz="4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376600" y="9216391"/>
            <a:ext cx="36804600" cy="26071829"/>
          </a:xfrm>
        </p:spPr>
        <p:txBody>
          <a:bodyPr/>
          <a:lstStyle>
            <a:lvl1pPr>
              <a:defRPr sz="7700"/>
            </a:lvl1pPr>
            <a:lvl2pPr>
              <a:defRPr sz="6600"/>
            </a:lvl2pPr>
            <a:lvl3pPr>
              <a:defRPr sz="5500"/>
            </a:lvl3pPr>
            <a:lvl4pPr>
              <a:defRPr sz="4900"/>
            </a:lvl4pPr>
            <a:lvl5pPr>
              <a:defRPr sz="4900"/>
            </a:lvl5pPr>
            <a:lvl6pPr>
              <a:defRPr sz="4900"/>
            </a:lvl6pPr>
            <a:lvl7pPr>
              <a:defRPr sz="4900"/>
            </a:lvl7pPr>
            <a:lvl8pPr>
              <a:defRPr sz="4900"/>
            </a:lvl8pPr>
            <a:lvl9pPr>
              <a:defRPr sz="4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3CB8B2B-1071-FD52-8C41-E64454C8C948}"/>
              </a:ext>
            </a:extLst>
          </p:cNvPr>
          <p:cNvSpPr>
            <a:spLocks noGrp="1"/>
          </p:cNvSpPr>
          <p:nvPr>
            <p:ph type="dt" sz="half" idx="10"/>
          </p:nvPr>
        </p:nvSpPr>
        <p:spPr/>
        <p:txBody>
          <a:bodyPr/>
          <a:lstStyle>
            <a:lvl1pPr>
              <a:defRPr/>
            </a:lvl1pPr>
          </a:lstStyle>
          <a:p>
            <a:pPr>
              <a:defRPr/>
            </a:pPr>
            <a:fld id="{5107723C-1B7E-4827-9512-492554BBC8E1}" type="datetime1">
              <a:rPr lang="en-US" altLang="en-US"/>
              <a:pPr>
                <a:defRPr/>
              </a:pPr>
              <a:t>4/10/2025</a:t>
            </a:fld>
            <a:endParaRPr lang="en-US" altLang="en-US"/>
          </a:p>
        </p:txBody>
      </p:sp>
      <p:sp>
        <p:nvSpPr>
          <p:cNvPr id="6" name="Footer Placeholder 4">
            <a:extLst>
              <a:ext uri="{FF2B5EF4-FFF2-40B4-BE49-F238E27FC236}">
                <a16:creationId xmlns:a16="http://schemas.microsoft.com/office/drawing/2014/main" id="{B3A0B878-D03A-3A66-6E60-E6D43E9602C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E5D47C2-44D1-A831-6E26-1E5ED8994F1D}"/>
              </a:ext>
            </a:extLst>
          </p:cNvPr>
          <p:cNvSpPr>
            <a:spLocks noGrp="1"/>
          </p:cNvSpPr>
          <p:nvPr>
            <p:ph type="sldNum" sz="quarter" idx="12"/>
          </p:nvPr>
        </p:nvSpPr>
        <p:spPr/>
        <p:txBody>
          <a:bodyPr/>
          <a:lstStyle>
            <a:lvl1pPr>
              <a:defRPr/>
            </a:lvl1pPr>
          </a:lstStyle>
          <a:p>
            <a:fld id="{D4E61E12-C277-4251-9F04-A1EBD0D0520A}" type="slidenum">
              <a:rPr lang="en-US" altLang="en-US"/>
              <a:pPr/>
              <a:t>‹#›</a:t>
            </a:fld>
            <a:endParaRPr lang="en-US" altLang="en-US"/>
          </a:p>
        </p:txBody>
      </p:sp>
    </p:spTree>
    <p:extLst>
      <p:ext uri="{BB962C8B-B14F-4D97-AF65-F5344CB8AC3E}">
        <p14:creationId xmlns:p14="http://schemas.microsoft.com/office/powerpoint/2010/main" val="3107188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59131"/>
            <a:ext cx="24688800" cy="2743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3684271"/>
            <a:ext cx="12120564" cy="1535429"/>
          </a:xfrm>
        </p:spPr>
        <p:txBody>
          <a:bodyPr anchor="b"/>
          <a:lstStyle>
            <a:lvl1pPr marL="0" indent="0">
              <a:buNone/>
              <a:defRPr sz="6600" b="1"/>
            </a:lvl1pPr>
            <a:lvl2pPr marL="1254008" indent="0">
              <a:buNone/>
              <a:defRPr sz="5500" b="1"/>
            </a:lvl2pPr>
            <a:lvl3pPr marL="2508016" indent="0">
              <a:buNone/>
              <a:defRPr sz="4900" b="1"/>
            </a:lvl3pPr>
            <a:lvl4pPr marL="3762024" indent="0">
              <a:buNone/>
              <a:defRPr sz="4400" b="1"/>
            </a:lvl4pPr>
            <a:lvl5pPr marL="5016033" indent="0">
              <a:buNone/>
              <a:defRPr sz="4400" b="1"/>
            </a:lvl5pPr>
            <a:lvl6pPr marL="6270041" indent="0">
              <a:buNone/>
              <a:defRPr sz="4400" b="1"/>
            </a:lvl6pPr>
            <a:lvl7pPr marL="7524049" indent="0">
              <a:buNone/>
              <a:defRPr sz="4400" b="1"/>
            </a:lvl7pPr>
            <a:lvl8pPr marL="8778057" indent="0">
              <a:buNone/>
              <a:defRPr sz="4400" b="1"/>
            </a:lvl8pPr>
            <a:lvl9pPr marL="10032065" indent="0">
              <a:buNone/>
              <a:defRPr sz="4400" b="1"/>
            </a:lvl9pPr>
          </a:lstStyle>
          <a:p>
            <a:pPr lvl="0"/>
            <a:r>
              <a:rPr lang="en-US"/>
              <a:t>Click to edit Master text styles</a:t>
            </a:r>
          </a:p>
        </p:txBody>
      </p:sp>
      <p:sp>
        <p:nvSpPr>
          <p:cNvPr id="4" name="Content Placeholder 3"/>
          <p:cNvSpPr>
            <a:spLocks noGrp="1"/>
          </p:cNvSpPr>
          <p:nvPr>
            <p:ph sz="half" idx="2"/>
          </p:nvPr>
        </p:nvSpPr>
        <p:spPr>
          <a:xfrm>
            <a:off x="1371600" y="5219700"/>
            <a:ext cx="12120564" cy="9483091"/>
          </a:xfrm>
        </p:spPr>
        <p:txBody>
          <a:bodyPr/>
          <a:lstStyle>
            <a:lvl1pPr>
              <a:defRPr sz="6600"/>
            </a:lvl1pPr>
            <a:lvl2pPr>
              <a:defRPr sz="5500"/>
            </a:lvl2pPr>
            <a:lvl3pPr>
              <a:defRPr sz="4900"/>
            </a:lvl3pPr>
            <a:lvl4pPr>
              <a:defRPr sz="4400"/>
            </a:lvl4pPr>
            <a:lvl5pPr>
              <a:defRPr sz="4400"/>
            </a:lvl5pPr>
            <a:lvl6pPr>
              <a:defRPr sz="4400"/>
            </a:lvl6pPr>
            <a:lvl7pPr>
              <a:defRPr sz="4400"/>
            </a:lvl7pPr>
            <a:lvl8pPr>
              <a:defRPr sz="4400"/>
            </a:lvl8pPr>
            <a:lvl9pPr>
              <a:defRPr sz="4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3935077" y="3684271"/>
            <a:ext cx="12125325" cy="1535429"/>
          </a:xfrm>
        </p:spPr>
        <p:txBody>
          <a:bodyPr anchor="b"/>
          <a:lstStyle>
            <a:lvl1pPr marL="0" indent="0">
              <a:buNone/>
              <a:defRPr sz="6600" b="1"/>
            </a:lvl1pPr>
            <a:lvl2pPr marL="1254008" indent="0">
              <a:buNone/>
              <a:defRPr sz="5500" b="1"/>
            </a:lvl2pPr>
            <a:lvl3pPr marL="2508016" indent="0">
              <a:buNone/>
              <a:defRPr sz="4900" b="1"/>
            </a:lvl3pPr>
            <a:lvl4pPr marL="3762024" indent="0">
              <a:buNone/>
              <a:defRPr sz="4400" b="1"/>
            </a:lvl4pPr>
            <a:lvl5pPr marL="5016033" indent="0">
              <a:buNone/>
              <a:defRPr sz="4400" b="1"/>
            </a:lvl5pPr>
            <a:lvl6pPr marL="6270041" indent="0">
              <a:buNone/>
              <a:defRPr sz="4400" b="1"/>
            </a:lvl6pPr>
            <a:lvl7pPr marL="7524049" indent="0">
              <a:buNone/>
              <a:defRPr sz="4400" b="1"/>
            </a:lvl7pPr>
            <a:lvl8pPr marL="8778057" indent="0">
              <a:buNone/>
              <a:defRPr sz="4400" b="1"/>
            </a:lvl8pPr>
            <a:lvl9pPr marL="10032065" indent="0">
              <a:buNone/>
              <a:defRPr sz="4400" b="1"/>
            </a:lvl9pPr>
          </a:lstStyle>
          <a:p>
            <a:pPr lvl="0"/>
            <a:r>
              <a:rPr lang="en-US"/>
              <a:t>Click to edit Master text styles</a:t>
            </a:r>
          </a:p>
        </p:txBody>
      </p:sp>
      <p:sp>
        <p:nvSpPr>
          <p:cNvPr id="6" name="Content Placeholder 5"/>
          <p:cNvSpPr>
            <a:spLocks noGrp="1"/>
          </p:cNvSpPr>
          <p:nvPr>
            <p:ph sz="quarter" idx="4"/>
          </p:nvPr>
        </p:nvSpPr>
        <p:spPr>
          <a:xfrm>
            <a:off x="13935077" y="5219700"/>
            <a:ext cx="12125325" cy="9483091"/>
          </a:xfrm>
        </p:spPr>
        <p:txBody>
          <a:bodyPr/>
          <a:lstStyle>
            <a:lvl1pPr>
              <a:defRPr sz="6600"/>
            </a:lvl1pPr>
            <a:lvl2pPr>
              <a:defRPr sz="5500"/>
            </a:lvl2pPr>
            <a:lvl3pPr>
              <a:defRPr sz="4900"/>
            </a:lvl3pPr>
            <a:lvl4pPr>
              <a:defRPr sz="4400"/>
            </a:lvl4pPr>
            <a:lvl5pPr>
              <a:defRPr sz="4400"/>
            </a:lvl5pPr>
            <a:lvl6pPr>
              <a:defRPr sz="4400"/>
            </a:lvl6pPr>
            <a:lvl7pPr>
              <a:defRPr sz="4400"/>
            </a:lvl7pPr>
            <a:lvl8pPr>
              <a:defRPr sz="4400"/>
            </a:lvl8pPr>
            <a:lvl9pPr>
              <a:defRPr sz="4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F50FAD4-156D-DB50-971F-3AA0557AB31C}"/>
              </a:ext>
            </a:extLst>
          </p:cNvPr>
          <p:cNvSpPr>
            <a:spLocks noGrp="1"/>
          </p:cNvSpPr>
          <p:nvPr>
            <p:ph type="dt" sz="half" idx="10"/>
          </p:nvPr>
        </p:nvSpPr>
        <p:spPr/>
        <p:txBody>
          <a:bodyPr/>
          <a:lstStyle>
            <a:lvl1pPr>
              <a:defRPr/>
            </a:lvl1pPr>
          </a:lstStyle>
          <a:p>
            <a:pPr>
              <a:defRPr/>
            </a:pPr>
            <a:fld id="{999EDAFA-2658-4E9E-96E1-779A0EE92022}" type="datetime1">
              <a:rPr lang="en-US" altLang="en-US"/>
              <a:pPr>
                <a:defRPr/>
              </a:pPr>
              <a:t>4/10/2025</a:t>
            </a:fld>
            <a:endParaRPr lang="en-US" altLang="en-US"/>
          </a:p>
        </p:txBody>
      </p:sp>
      <p:sp>
        <p:nvSpPr>
          <p:cNvPr id="8" name="Footer Placeholder 4">
            <a:extLst>
              <a:ext uri="{FF2B5EF4-FFF2-40B4-BE49-F238E27FC236}">
                <a16:creationId xmlns:a16="http://schemas.microsoft.com/office/drawing/2014/main" id="{46890D38-EE91-067F-2CB1-AE41A2B9D7B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A866871-F641-C61D-B9D0-A4A4E39CF89E}"/>
              </a:ext>
            </a:extLst>
          </p:cNvPr>
          <p:cNvSpPr>
            <a:spLocks noGrp="1"/>
          </p:cNvSpPr>
          <p:nvPr>
            <p:ph type="sldNum" sz="quarter" idx="12"/>
          </p:nvPr>
        </p:nvSpPr>
        <p:spPr/>
        <p:txBody>
          <a:bodyPr/>
          <a:lstStyle>
            <a:lvl1pPr>
              <a:defRPr/>
            </a:lvl1pPr>
          </a:lstStyle>
          <a:p>
            <a:fld id="{96F4AB30-1794-4312-838B-7079ED773D93}" type="slidenum">
              <a:rPr lang="en-US" altLang="en-US"/>
              <a:pPr/>
              <a:t>‹#›</a:t>
            </a:fld>
            <a:endParaRPr lang="en-US" altLang="en-US"/>
          </a:p>
        </p:txBody>
      </p:sp>
    </p:spTree>
    <p:extLst>
      <p:ext uri="{BB962C8B-B14F-4D97-AF65-F5344CB8AC3E}">
        <p14:creationId xmlns:p14="http://schemas.microsoft.com/office/powerpoint/2010/main" val="1580730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880B851-496B-AD3D-ED6A-4C370D9B838B}"/>
              </a:ext>
            </a:extLst>
          </p:cNvPr>
          <p:cNvSpPr>
            <a:spLocks noGrp="1"/>
          </p:cNvSpPr>
          <p:nvPr>
            <p:ph type="dt" sz="half" idx="10"/>
          </p:nvPr>
        </p:nvSpPr>
        <p:spPr/>
        <p:txBody>
          <a:bodyPr/>
          <a:lstStyle>
            <a:lvl1pPr>
              <a:defRPr/>
            </a:lvl1pPr>
          </a:lstStyle>
          <a:p>
            <a:pPr>
              <a:defRPr/>
            </a:pPr>
            <a:fld id="{F60877B2-00B9-4D1D-BD51-EA012FC7B339}" type="datetime1">
              <a:rPr lang="en-US" altLang="en-US"/>
              <a:pPr>
                <a:defRPr/>
              </a:pPr>
              <a:t>4/10/2025</a:t>
            </a:fld>
            <a:endParaRPr lang="en-US" altLang="en-US"/>
          </a:p>
        </p:txBody>
      </p:sp>
      <p:sp>
        <p:nvSpPr>
          <p:cNvPr id="4" name="Footer Placeholder 4">
            <a:extLst>
              <a:ext uri="{FF2B5EF4-FFF2-40B4-BE49-F238E27FC236}">
                <a16:creationId xmlns:a16="http://schemas.microsoft.com/office/drawing/2014/main" id="{2115C738-62DF-C2C2-E06A-DCAA775631E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224616F-1FEC-98A4-90F2-575D691407D0}"/>
              </a:ext>
            </a:extLst>
          </p:cNvPr>
          <p:cNvSpPr>
            <a:spLocks noGrp="1"/>
          </p:cNvSpPr>
          <p:nvPr>
            <p:ph type="sldNum" sz="quarter" idx="12"/>
          </p:nvPr>
        </p:nvSpPr>
        <p:spPr/>
        <p:txBody>
          <a:bodyPr/>
          <a:lstStyle>
            <a:lvl1pPr>
              <a:defRPr/>
            </a:lvl1pPr>
          </a:lstStyle>
          <a:p>
            <a:fld id="{D101DC84-04B9-4CAA-B59C-9ABC7DC1C0BD}" type="slidenum">
              <a:rPr lang="en-US" altLang="en-US"/>
              <a:pPr/>
              <a:t>‹#›</a:t>
            </a:fld>
            <a:endParaRPr lang="en-US" altLang="en-US"/>
          </a:p>
        </p:txBody>
      </p:sp>
    </p:spTree>
    <p:extLst>
      <p:ext uri="{BB962C8B-B14F-4D97-AF65-F5344CB8AC3E}">
        <p14:creationId xmlns:p14="http://schemas.microsoft.com/office/powerpoint/2010/main" val="1500587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5E294D9-3363-DD03-75D7-F68D9C07D925}"/>
              </a:ext>
            </a:extLst>
          </p:cNvPr>
          <p:cNvSpPr>
            <a:spLocks noGrp="1"/>
          </p:cNvSpPr>
          <p:nvPr>
            <p:ph type="dt" sz="half" idx="10"/>
          </p:nvPr>
        </p:nvSpPr>
        <p:spPr/>
        <p:txBody>
          <a:bodyPr/>
          <a:lstStyle>
            <a:lvl1pPr>
              <a:defRPr/>
            </a:lvl1pPr>
          </a:lstStyle>
          <a:p>
            <a:pPr>
              <a:defRPr/>
            </a:pPr>
            <a:fld id="{27564079-4F0B-49C7-9C43-486BAD185D22}" type="datetime1">
              <a:rPr lang="en-US" altLang="en-US"/>
              <a:pPr>
                <a:defRPr/>
              </a:pPr>
              <a:t>4/10/2025</a:t>
            </a:fld>
            <a:endParaRPr lang="en-US" altLang="en-US"/>
          </a:p>
        </p:txBody>
      </p:sp>
      <p:sp>
        <p:nvSpPr>
          <p:cNvPr id="3" name="Footer Placeholder 4">
            <a:extLst>
              <a:ext uri="{FF2B5EF4-FFF2-40B4-BE49-F238E27FC236}">
                <a16:creationId xmlns:a16="http://schemas.microsoft.com/office/drawing/2014/main" id="{AD3263FE-D1E5-DCB8-442F-641C9432F4C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D5A6854-230F-C4A3-EA6F-C77F13ACFDD9}"/>
              </a:ext>
            </a:extLst>
          </p:cNvPr>
          <p:cNvSpPr>
            <a:spLocks noGrp="1"/>
          </p:cNvSpPr>
          <p:nvPr>
            <p:ph type="sldNum" sz="quarter" idx="12"/>
          </p:nvPr>
        </p:nvSpPr>
        <p:spPr/>
        <p:txBody>
          <a:bodyPr/>
          <a:lstStyle>
            <a:lvl1pPr>
              <a:defRPr/>
            </a:lvl1pPr>
          </a:lstStyle>
          <a:p>
            <a:fld id="{D21EC444-8E67-4A20-A505-A6E0E7BC26D4}" type="slidenum">
              <a:rPr lang="en-US" altLang="en-US"/>
              <a:pPr/>
              <a:t>‹#›</a:t>
            </a:fld>
            <a:endParaRPr lang="en-US" altLang="en-US"/>
          </a:p>
        </p:txBody>
      </p:sp>
    </p:spTree>
    <p:extLst>
      <p:ext uri="{BB962C8B-B14F-4D97-AF65-F5344CB8AC3E}">
        <p14:creationId xmlns:p14="http://schemas.microsoft.com/office/powerpoint/2010/main" val="566150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2" y="655320"/>
            <a:ext cx="9024939" cy="2788920"/>
          </a:xfrm>
        </p:spPr>
        <p:txBody>
          <a:bodyPr anchor="b"/>
          <a:lstStyle>
            <a:lvl1pPr algn="l">
              <a:defRPr sz="5500" b="1"/>
            </a:lvl1pPr>
          </a:lstStyle>
          <a:p>
            <a:r>
              <a:rPr lang="en-US"/>
              <a:t>Click to edit Master title style</a:t>
            </a:r>
          </a:p>
        </p:txBody>
      </p:sp>
      <p:sp>
        <p:nvSpPr>
          <p:cNvPr id="3" name="Content Placeholder 2"/>
          <p:cNvSpPr>
            <a:spLocks noGrp="1"/>
          </p:cNvSpPr>
          <p:nvPr>
            <p:ph idx="1"/>
          </p:nvPr>
        </p:nvSpPr>
        <p:spPr>
          <a:xfrm>
            <a:off x="10725150" y="655321"/>
            <a:ext cx="15335250" cy="14047471"/>
          </a:xfrm>
        </p:spPr>
        <p:txBody>
          <a:bodyPr/>
          <a:lstStyle>
            <a:lvl1pPr>
              <a:defRPr sz="8800"/>
            </a:lvl1pPr>
            <a:lvl2pPr>
              <a:defRPr sz="7700"/>
            </a:lvl2pPr>
            <a:lvl3pPr>
              <a:defRPr sz="6600"/>
            </a:lvl3pPr>
            <a:lvl4pPr>
              <a:defRPr sz="5500"/>
            </a:lvl4pPr>
            <a:lvl5pPr>
              <a:defRPr sz="5500"/>
            </a:lvl5pPr>
            <a:lvl6pPr>
              <a:defRPr sz="5500"/>
            </a:lvl6pPr>
            <a:lvl7pPr>
              <a:defRPr sz="5500"/>
            </a:lvl7pPr>
            <a:lvl8pPr>
              <a:defRPr sz="5500"/>
            </a:lvl8pPr>
            <a:lvl9pPr>
              <a:defRPr sz="5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71602" y="3444241"/>
            <a:ext cx="9024939" cy="11258551"/>
          </a:xfrm>
        </p:spPr>
        <p:txBody>
          <a:bodyPr/>
          <a:lstStyle>
            <a:lvl1pPr marL="0" indent="0">
              <a:buNone/>
              <a:defRPr sz="3800"/>
            </a:lvl1pPr>
            <a:lvl2pPr marL="1254008" indent="0">
              <a:buNone/>
              <a:defRPr sz="3300"/>
            </a:lvl2pPr>
            <a:lvl3pPr marL="2508016" indent="0">
              <a:buNone/>
              <a:defRPr sz="2700"/>
            </a:lvl3pPr>
            <a:lvl4pPr marL="3762024" indent="0">
              <a:buNone/>
              <a:defRPr sz="2500"/>
            </a:lvl4pPr>
            <a:lvl5pPr marL="5016033" indent="0">
              <a:buNone/>
              <a:defRPr sz="2500"/>
            </a:lvl5pPr>
            <a:lvl6pPr marL="6270041" indent="0">
              <a:buNone/>
              <a:defRPr sz="2500"/>
            </a:lvl6pPr>
            <a:lvl7pPr marL="7524049" indent="0">
              <a:buNone/>
              <a:defRPr sz="2500"/>
            </a:lvl7pPr>
            <a:lvl8pPr marL="8778057" indent="0">
              <a:buNone/>
              <a:defRPr sz="2500"/>
            </a:lvl8pPr>
            <a:lvl9pPr marL="10032065" indent="0">
              <a:buNone/>
              <a:defRPr sz="2500"/>
            </a:lvl9pPr>
          </a:lstStyle>
          <a:p>
            <a:pPr lvl="0"/>
            <a:r>
              <a:rPr lang="en-US"/>
              <a:t>Click to edit Master text styles</a:t>
            </a:r>
          </a:p>
        </p:txBody>
      </p:sp>
      <p:sp>
        <p:nvSpPr>
          <p:cNvPr id="5" name="Date Placeholder 3">
            <a:extLst>
              <a:ext uri="{FF2B5EF4-FFF2-40B4-BE49-F238E27FC236}">
                <a16:creationId xmlns:a16="http://schemas.microsoft.com/office/drawing/2014/main" id="{4A3400EC-BD9A-2BD2-3801-F3758AB96ADD}"/>
              </a:ext>
            </a:extLst>
          </p:cNvPr>
          <p:cNvSpPr>
            <a:spLocks noGrp="1"/>
          </p:cNvSpPr>
          <p:nvPr>
            <p:ph type="dt" sz="half" idx="10"/>
          </p:nvPr>
        </p:nvSpPr>
        <p:spPr/>
        <p:txBody>
          <a:bodyPr/>
          <a:lstStyle>
            <a:lvl1pPr>
              <a:defRPr/>
            </a:lvl1pPr>
          </a:lstStyle>
          <a:p>
            <a:pPr>
              <a:defRPr/>
            </a:pPr>
            <a:fld id="{E6C9843E-8A0F-47B0-B90F-95485B5867B9}" type="datetime1">
              <a:rPr lang="en-US" altLang="en-US"/>
              <a:pPr>
                <a:defRPr/>
              </a:pPr>
              <a:t>4/10/2025</a:t>
            </a:fld>
            <a:endParaRPr lang="en-US" altLang="en-US"/>
          </a:p>
        </p:txBody>
      </p:sp>
      <p:sp>
        <p:nvSpPr>
          <p:cNvPr id="6" name="Footer Placeholder 4">
            <a:extLst>
              <a:ext uri="{FF2B5EF4-FFF2-40B4-BE49-F238E27FC236}">
                <a16:creationId xmlns:a16="http://schemas.microsoft.com/office/drawing/2014/main" id="{F23C3345-D069-6CA1-13D3-589773C42D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7D8F9D3-3CAB-D602-F25B-FB0EA0F1BEC7}"/>
              </a:ext>
            </a:extLst>
          </p:cNvPr>
          <p:cNvSpPr>
            <a:spLocks noGrp="1"/>
          </p:cNvSpPr>
          <p:nvPr>
            <p:ph type="sldNum" sz="quarter" idx="12"/>
          </p:nvPr>
        </p:nvSpPr>
        <p:spPr/>
        <p:txBody>
          <a:bodyPr/>
          <a:lstStyle>
            <a:lvl1pPr>
              <a:defRPr/>
            </a:lvl1pPr>
          </a:lstStyle>
          <a:p>
            <a:fld id="{77F6CA27-FAE7-4C28-9F0B-A8F3605F05BA}" type="slidenum">
              <a:rPr lang="en-US" altLang="en-US"/>
              <a:pPr/>
              <a:t>‹#›</a:t>
            </a:fld>
            <a:endParaRPr lang="en-US" altLang="en-US"/>
          </a:p>
        </p:txBody>
      </p:sp>
    </p:spTree>
    <p:extLst>
      <p:ext uri="{BB962C8B-B14F-4D97-AF65-F5344CB8AC3E}">
        <p14:creationId xmlns:p14="http://schemas.microsoft.com/office/powerpoint/2010/main" val="2980836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11521440"/>
            <a:ext cx="16459200" cy="1360171"/>
          </a:xfrm>
        </p:spPr>
        <p:txBody>
          <a:bodyPr anchor="b"/>
          <a:lstStyle>
            <a:lvl1pPr algn="l">
              <a:defRPr sz="5500" b="1"/>
            </a:lvl1pPr>
          </a:lstStyle>
          <a:p>
            <a:r>
              <a:rPr lang="en-US"/>
              <a:t>Click to edit Master title style</a:t>
            </a:r>
          </a:p>
        </p:txBody>
      </p:sp>
      <p:sp>
        <p:nvSpPr>
          <p:cNvPr id="3" name="Picture Placeholder 2"/>
          <p:cNvSpPr>
            <a:spLocks noGrp="1"/>
          </p:cNvSpPr>
          <p:nvPr>
            <p:ph type="pic" idx="1"/>
          </p:nvPr>
        </p:nvSpPr>
        <p:spPr>
          <a:xfrm>
            <a:off x="5376864" y="1470660"/>
            <a:ext cx="16459200" cy="9875520"/>
          </a:xfrm>
        </p:spPr>
        <p:txBody>
          <a:bodyPr rtlCol="0">
            <a:normAutofit/>
          </a:bodyPr>
          <a:lstStyle>
            <a:lvl1pPr marL="0" indent="0">
              <a:buNone/>
              <a:defRPr sz="8800"/>
            </a:lvl1pPr>
            <a:lvl2pPr marL="1254008" indent="0">
              <a:buNone/>
              <a:defRPr sz="7700"/>
            </a:lvl2pPr>
            <a:lvl3pPr marL="2508016" indent="0">
              <a:buNone/>
              <a:defRPr sz="6600"/>
            </a:lvl3pPr>
            <a:lvl4pPr marL="3762024" indent="0">
              <a:buNone/>
              <a:defRPr sz="5500"/>
            </a:lvl4pPr>
            <a:lvl5pPr marL="5016033" indent="0">
              <a:buNone/>
              <a:defRPr sz="5500"/>
            </a:lvl5pPr>
            <a:lvl6pPr marL="6270041" indent="0">
              <a:buNone/>
              <a:defRPr sz="5500"/>
            </a:lvl6pPr>
            <a:lvl7pPr marL="7524049" indent="0">
              <a:buNone/>
              <a:defRPr sz="5500"/>
            </a:lvl7pPr>
            <a:lvl8pPr marL="8778057" indent="0">
              <a:buNone/>
              <a:defRPr sz="5500"/>
            </a:lvl8pPr>
            <a:lvl9pPr marL="10032065" indent="0">
              <a:buNone/>
              <a:defRPr sz="5500"/>
            </a:lvl9pPr>
          </a:lstStyle>
          <a:p>
            <a:pPr lvl="0"/>
            <a:endParaRPr lang="en-US" noProof="0"/>
          </a:p>
        </p:txBody>
      </p:sp>
      <p:sp>
        <p:nvSpPr>
          <p:cNvPr id="4" name="Text Placeholder 3"/>
          <p:cNvSpPr>
            <a:spLocks noGrp="1"/>
          </p:cNvSpPr>
          <p:nvPr>
            <p:ph type="body" sz="half" idx="2"/>
          </p:nvPr>
        </p:nvSpPr>
        <p:spPr>
          <a:xfrm>
            <a:off x="5376864" y="12881611"/>
            <a:ext cx="16459200" cy="1931669"/>
          </a:xfrm>
        </p:spPr>
        <p:txBody>
          <a:bodyPr/>
          <a:lstStyle>
            <a:lvl1pPr marL="0" indent="0">
              <a:buNone/>
              <a:defRPr sz="3800"/>
            </a:lvl1pPr>
            <a:lvl2pPr marL="1254008" indent="0">
              <a:buNone/>
              <a:defRPr sz="3300"/>
            </a:lvl2pPr>
            <a:lvl3pPr marL="2508016" indent="0">
              <a:buNone/>
              <a:defRPr sz="2700"/>
            </a:lvl3pPr>
            <a:lvl4pPr marL="3762024" indent="0">
              <a:buNone/>
              <a:defRPr sz="2500"/>
            </a:lvl4pPr>
            <a:lvl5pPr marL="5016033" indent="0">
              <a:buNone/>
              <a:defRPr sz="2500"/>
            </a:lvl5pPr>
            <a:lvl6pPr marL="6270041" indent="0">
              <a:buNone/>
              <a:defRPr sz="2500"/>
            </a:lvl6pPr>
            <a:lvl7pPr marL="7524049" indent="0">
              <a:buNone/>
              <a:defRPr sz="2500"/>
            </a:lvl7pPr>
            <a:lvl8pPr marL="8778057" indent="0">
              <a:buNone/>
              <a:defRPr sz="2500"/>
            </a:lvl8pPr>
            <a:lvl9pPr marL="10032065" indent="0">
              <a:buNone/>
              <a:defRPr sz="2500"/>
            </a:lvl9pPr>
          </a:lstStyle>
          <a:p>
            <a:pPr lvl="0"/>
            <a:r>
              <a:rPr lang="en-US"/>
              <a:t>Click to edit Master text styles</a:t>
            </a:r>
          </a:p>
        </p:txBody>
      </p:sp>
      <p:sp>
        <p:nvSpPr>
          <p:cNvPr id="5" name="Date Placeholder 3">
            <a:extLst>
              <a:ext uri="{FF2B5EF4-FFF2-40B4-BE49-F238E27FC236}">
                <a16:creationId xmlns:a16="http://schemas.microsoft.com/office/drawing/2014/main" id="{5B4CEEB7-6E35-4C8F-AFD9-EC5D49941152}"/>
              </a:ext>
            </a:extLst>
          </p:cNvPr>
          <p:cNvSpPr>
            <a:spLocks noGrp="1"/>
          </p:cNvSpPr>
          <p:nvPr>
            <p:ph type="dt" sz="half" idx="10"/>
          </p:nvPr>
        </p:nvSpPr>
        <p:spPr/>
        <p:txBody>
          <a:bodyPr/>
          <a:lstStyle>
            <a:lvl1pPr>
              <a:defRPr/>
            </a:lvl1pPr>
          </a:lstStyle>
          <a:p>
            <a:pPr>
              <a:defRPr/>
            </a:pPr>
            <a:fld id="{3D6A0933-97CE-482B-BE2A-5FAE036BAFB5}" type="datetime1">
              <a:rPr lang="en-US" altLang="en-US"/>
              <a:pPr>
                <a:defRPr/>
              </a:pPr>
              <a:t>4/10/2025</a:t>
            </a:fld>
            <a:endParaRPr lang="en-US" altLang="en-US"/>
          </a:p>
        </p:txBody>
      </p:sp>
      <p:sp>
        <p:nvSpPr>
          <p:cNvPr id="6" name="Footer Placeholder 4">
            <a:extLst>
              <a:ext uri="{FF2B5EF4-FFF2-40B4-BE49-F238E27FC236}">
                <a16:creationId xmlns:a16="http://schemas.microsoft.com/office/drawing/2014/main" id="{EA268FE5-51D9-0C68-E05D-8A0FB7D29B6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34DE150-D495-5070-B3AB-4F6A551BDB28}"/>
              </a:ext>
            </a:extLst>
          </p:cNvPr>
          <p:cNvSpPr>
            <a:spLocks noGrp="1"/>
          </p:cNvSpPr>
          <p:nvPr>
            <p:ph type="sldNum" sz="quarter" idx="12"/>
          </p:nvPr>
        </p:nvSpPr>
        <p:spPr/>
        <p:txBody>
          <a:bodyPr/>
          <a:lstStyle>
            <a:lvl1pPr>
              <a:defRPr/>
            </a:lvl1pPr>
          </a:lstStyle>
          <a:p>
            <a:fld id="{C86A708B-6E4A-436C-9094-A5766752D062}" type="slidenum">
              <a:rPr lang="en-US" altLang="en-US"/>
              <a:pPr/>
              <a:t>‹#›</a:t>
            </a:fld>
            <a:endParaRPr lang="en-US" altLang="en-US"/>
          </a:p>
        </p:txBody>
      </p:sp>
    </p:spTree>
    <p:extLst>
      <p:ext uri="{BB962C8B-B14F-4D97-AF65-F5344CB8AC3E}">
        <p14:creationId xmlns:p14="http://schemas.microsoft.com/office/powerpoint/2010/main" val="2642838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32F4F68-C42C-2EF4-20A0-031D0668AA44}"/>
              </a:ext>
            </a:extLst>
          </p:cNvPr>
          <p:cNvSpPr>
            <a:spLocks noGrp="1"/>
          </p:cNvSpPr>
          <p:nvPr>
            <p:ph type="title"/>
          </p:nvPr>
        </p:nvSpPr>
        <p:spPr bwMode="auto">
          <a:xfrm>
            <a:off x="1371600" y="658813"/>
            <a:ext cx="24688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0802" tIns="125401" rIns="250802" bIns="125401"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7481CF5-48E9-9B8D-DEE2-A663DCD99E4D}"/>
              </a:ext>
            </a:extLst>
          </p:cNvPr>
          <p:cNvSpPr>
            <a:spLocks noGrp="1"/>
          </p:cNvSpPr>
          <p:nvPr>
            <p:ph type="body" idx="1"/>
          </p:nvPr>
        </p:nvSpPr>
        <p:spPr bwMode="auto">
          <a:xfrm>
            <a:off x="1371600" y="3840163"/>
            <a:ext cx="24688800" cy="1086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0802" tIns="125401" rIns="250802" bIns="12540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810DE2B-DBBE-5050-3F7F-9A0AF88C6863}"/>
              </a:ext>
            </a:extLst>
          </p:cNvPr>
          <p:cNvSpPr>
            <a:spLocks noGrp="1"/>
          </p:cNvSpPr>
          <p:nvPr>
            <p:ph type="dt" sz="half" idx="2"/>
          </p:nvPr>
        </p:nvSpPr>
        <p:spPr>
          <a:xfrm>
            <a:off x="1371600" y="15255875"/>
            <a:ext cx="6400800" cy="876300"/>
          </a:xfrm>
          <a:prstGeom prst="rect">
            <a:avLst/>
          </a:prstGeom>
        </p:spPr>
        <p:txBody>
          <a:bodyPr vert="horz" wrap="square" lIns="250802" tIns="125401" rIns="250802" bIns="125401" numCol="1" anchor="ctr" anchorCtr="0" compatLnSpc="1">
            <a:prstTxWarp prst="textNoShape">
              <a:avLst/>
            </a:prstTxWarp>
          </a:bodyPr>
          <a:lstStyle>
            <a:lvl1pPr eaLnBrk="1" hangingPunct="1">
              <a:defRPr sz="3300">
                <a:solidFill>
                  <a:srgbClr val="898989"/>
                </a:solidFill>
                <a:latin typeface="Arial" charset="0"/>
                <a:cs typeface="Arial" charset="0"/>
              </a:defRPr>
            </a:lvl1pPr>
          </a:lstStyle>
          <a:p>
            <a:pPr>
              <a:defRPr/>
            </a:pPr>
            <a:fld id="{05ECC1C5-FED9-4811-BE15-903CB17A838F}" type="datetime1">
              <a:rPr lang="en-US" altLang="en-US"/>
              <a:pPr>
                <a:defRPr/>
              </a:pPr>
              <a:t>4/10/2025</a:t>
            </a:fld>
            <a:endParaRPr lang="en-US" altLang="en-US"/>
          </a:p>
        </p:txBody>
      </p:sp>
      <p:sp>
        <p:nvSpPr>
          <p:cNvPr id="5" name="Footer Placeholder 4">
            <a:extLst>
              <a:ext uri="{FF2B5EF4-FFF2-40B4-BE49-F238E27FC236}">
                <a16:creationId xmlns:a16="http://schemas.microsoft.com/office/drawing/2014/main" id="{668FBF6E-C161-5D41-0261-0B798454916F}"/>
              </a:ext>
            </a:extLst>
          </p:cNvPr>
          <p:cNvSpPr>
            <a:spLocks noGrp="1"/>
          </p:cNvSpPr>
          <p:nvPr>
            <p:ph type="ftr" sz="quarter" idx="3"/>
          </p:nvPr>
        </p:nvSpPr>
        <p:spPr>
          <a:xfrm>
            <a:off x="9372600" y="15255875"/>
            <a:ext cx="8686800" cy="876300"/>
          </a:xfrm>
          <a:prstGeom prst="rect">
            <a:avLst/>
          </a:prstGeom>
        </p:spPr>
        <p:txBody>
          <a:bodyPr vert="horz" lIns="250802" tIns="125401" rIns="250802" bIns="125401" rtlCol="0" anchor="ctr"/>
          <a:lstStyle>
            <a:lvl1pPr algn="ctr" defTabSz="1254008" eaLnBrk="1" fontAlgn="auto" hangingPunct="1">
              <a:spcBef>
                <a:spcPts val="0"/>
              </a:spcBef>
              <a:spcAft>
                <a:spcPts val="0"/>
              </a:spcAft>
              <a:defRPr sz="3300">
                <a:solidFill>
                  <a:schemeClr val="tx1">
                    <a:tint val="75000"/>
                  </a:schemeClr>
                </a:solidFill>
                <a:latin typeface="Arial"/>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D1936B6-ECC1-8540-C06D-883BCCCB4865}"/>
              </a:ext>
            </a:extLst>
          </p:cNvPr>
          <p:cNvSpPr>
            <a:spLocks noGrp="1"/>
          </p:cNvSpPr>
          <p:nvPr>
            <p:ph type="sldNum" sz="quarter" idx="4"/>
          </p:nvPr>
        </p:nvSpPr>
        <p:spPr>
          <a:xfrm>
            <a:off x="19659600" y="15255875"/>
            <a:ext cx="6400800" cy="876300"/>
          </a:xfrm>
          <a:prstGeom prst="rect">
            <a:avLst/>
          </a:prstGeom>
        </p:spPr>
        <p:txBody>
          <a:bodyPr vert="horz" wrap="square" lIns="250802" tIns="125401" rIns="250802" bIns="125401" numCol="1" anchor="ctr" anchorCtr="0" compatLnSpc="1">
            <a:prstTxWarp prst="textNoShape">
              <a:avLst/>
            </a:prstTxWarp>
          </a:bodyPr>
          <a:lstStyle>
            <a:lvl1pPr algn="r" eaLnBrk="1" hangingPunct="1">
              <a:defRPr sz="3300">
                <a:solidFill>
                  <a:srgbClr val="898989"/>
                </a:solidFill>
              </a:defRPr>
            </a:lvl1pPr>
          </a:lstStyle>
          <a:p>
            <a:fld id="{AC9E04FC-29F9-4CCD-8387-598DAF3F62E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52538" rtl="0" eaLnBrk="0" fontAlgn="base" hangingPunct="0">
        <a:spcBef>
          <a:spcPct val="0"/>
        </a:spcBef>
        <a:spcAft>
          <a:spcPct val="0"/>
        </a:spcAft>
        <a:defRPr sz="12100" kern="1200">
          <a:solidFill>
            <a:schemeClr val="tx1"/>
          </a:solidFill>
          <a:latin typeface="Arial"/>
          <a:ea typeface="ＭＳ Ｐゴシック" charset="-128"/>
          <a:cs typeface="+mj-cs"/>
        </a:defRPr>
      </a:lvl1pPr>
      <a:lvl2pPr algn="ctr" defTabSz="1252538" rtl="0" eaLnBrk="0" fontAlgn="base" hangingPunct="0">
        <a:spcBef>
          <a:spcPct val="0"/>
        </a:spcBef>
        <a:spcAft>
          <a:spcPct val="0"/>
        </a:spcAft>
        <a:defRPr sz="12100">
          <a:solidFill>
            <a:schemeClr val="tx1"/>
          </a:solidFill>
          <a:latin typeface="Arial" charset="0"/>
          <a:ea typeface="ＭＳ Ｐゴシック" charset="-128"/>
        </a:defRPr>
      </a:lvl2pPr>
      <a:lvl3pPr algn="ctr" defTabSz="1252538" rtl="0" eaLnBrk="0" fontAlgn="base" hangingPunct="0">
        <a:spcBef>
          <a:spcPct val="0"/>
        </a:spcBef>
        <a:spcAft>
          <a:spcPct val="0"/>
        </a:spcAft>
        <a:defRPr sz="12100">
          <a:solidFill>
            <a:schemeClr val="tx1"/>
          </a:solidFill>
          <a:latin typeface="Arial" charset="0"/>
          <a:ea typeface="ＭＳ Ｐゴシック" charset="-128"/>
        </a:defRPr>
      </a:lvl3pPr>
      <a:lvl4pPr algn="ctr" defTabSz="1252538" rtl="0" eaLnBrk="0" fontAlgn="base" hangingPunct="0">
        <a:spcBef>
          <a:spcPct val="0"/>
        </a:spcBef>
        <a:spcAft>
          <a:spcPct val="0"/>
        </a:spcAft>
        <a:defRPr sz="12100">
          <a:solidFill>
            <a:schemeClr val="tx1"/>
          </a:solidFill>
          <a:latin typeface="Arial" charset="0"/>
          <a:ea typeface="ＭＳ Ｐゴシック" charset="-128"/>
        </a:defRPr>
      </a:lvl4pPr>
      <a:lvl5pPr algn="ctr" defTabSz="1252538" rtl="0" eaLnBrk="0" fontAlgn="base" hangingPunct="0">
        <a:spcBef>
          <a:spcPct val="0"/>
        </a:spcBef>
        <a:spcAft>
          <a:spcPct val="0"/>
        </a:spcAft>
        <a:defRPr sz="12100">
          <a:solidFill>
            <a:schemeClr val="tx1"/>
          </a:solidFill>
          <a:latin typeface="Arial" charset="0"/>
          <a:ea typeface="ＭＳ Ｐゴシック" charset="-128"/>
        </a:defRPr>
      </a:lvl5pPr>
      <a:lvl6pPr marL="457200" algn="ctr" defTabSz="1252538" rtl="0" fontAlgn="base">
        <a:spcBef>
          <a:spcPct val="0"/>
        </a:spcBef>
        <a:spcAft>
          <a:spcPct val="0"/>
        </a:spcAft>
        <a:defRPr sz="12100">
          <a:solidFill>
            <a:schemeClr val="tx1"/>
          </a:solidFill>
          <a:latin typeface="Arial" charset="0"/>
        </a:defRPr>
      </a:lvl6pPr>
      <a:lvl7pPr marL="914400" algn="ctr" defTabSz="1252538" rtl="0" fontAlgn="base">
        <a:spcBef>
          <a:spcPct val="0"/>
        </a:spcBef>
        <a:spcAft>
          <a:spcPct val="0"/>
        </a:spcAft>
        <a:defRPr sz="12100">
          <a:solidFill>
            <a:schemeClr val="tx1"/>
          </a:solidFill>
          <a:latin typeface="Arial" charset="0"/>
        </a:defRPr>
      </a:lvl7pPr>
      <a:lvl8pPr marL="1371600" algn="ctr" defTabSz="1252538" rtl="0" fontAlgn="base">
        <a:spcBef>
          <a:spcPct val="0"/>
        </a:spcBef>
        <a:spcAft>
          <a:spcPct val="0"/>
        </a:spcAft>
        <a:defRPr sz="12100">
          <a:solidFill>
            <a:schemeClr val="tx1"/>
          </a:solidFill>
          <a:latin typeface="Arial" charset="0"/>
        </a:defRPr>
      </a:lvl8pPr>
      <a:lvl9pPr marL="1828800" algn="ctr" defTabSz="1252538" rtl="0" fontAlgn="base">
        <a:spcBef>
          <a:spcPct val="0"/>
        </a:spcBef>
        <a:spcAft>
          <a:spcPct val="0"/>
        </a:spcAft>
        <a:defRPr sz="12100">
          <a:solidFill>
            <a:schemeClr val="tx1"/>
          </a:solidFill>
          <a:latin typeface="Arial" charset="0"/>
        </a:defRPr>
      </a:lvl9pPr>
    </p:titleStyle>
    <p:bodyStyle>
      <a:lvl1pPr marL="939800" indent="-939800" algn="l" defTabSz="1252538" rtl="0" eaLnBrk="0" fontAlgn="base" hangingPunct="0">
        <a:spcBef>
          <a:spcPct val="20000"/>
        </a:spcBef>
        <a:spcAft>
          <a:spcPct val="0"/>
        </a:spcAft>
        <a:buFont typeface="Arial" panose="020B0604020202020204" pitchFamily="34" charset="0"/>
        <a:buChar char="•"/>
        <a:defRPr sz="8800" kern="1200">
          <a:solidFill>
            <a:schemeClr val="tx1"/>
          </a:solidFill>
          <a:latin typeface="Arial"/>
          <a:ea typeface="ＭＳ Ｐゴシック" charset="-128"/>
          <a:cs typeface="+mn-cs"/>
        </a:defRPr>
      </a:lvl1pPr>
      <a:lvl2pPr marL="2036763" indent="-782638" algn="l" defTabSz="1252538" rtl="0" eaLnBrk="0" fontAlgn="base" hangingPunct="0">
        <a:spcBef>
          <a:spcPct val="20000"/>
        </a:spcBef>
        <a:spcAft>
          <a:spcPct val="0"/>
        </a:spcAft>
        <a:buFont typeface="Arial" panose="020B0604020202020204" pitchFamily="34" charset="0"/>
        <a:buChar char="–"/>
        <a:defRPr sz="7700" kern="1200">
          <a:solidFill>
            <a:schemeClr val="tx1"/>
          </a:solidFill>
          <a:latin typeface="Arial"/>
          <a:ea typeface="ＭＳ Ｐゴシック" charset="-128"/>
          <a:cs typeface="+mn-cs"/>
        </a:defRPr>
      </a:lvl2pPr>
      <a:lvl3pPr marL="3133725" indent="-625475" algn="l" defTabSz="1252538" rtl="0" eaLnBrk="0" fontAlgn="base" hangingPunct="0">
        <a:spcBef>
          <a:spcPct val="20000"/>
        </a:spcBef>
        <a:spcAft>
          <a:spcPct val="0"/>
        </a:spcAft>
        <a:buFont typeface="Arial" panose="020B0604020202020204" pitchFamily="34" charset="0"/>
        <a:buChar char="•"/>
        <a:defRPr sz="6600" kern="1200">
          <a:solidFill>
            <a:schemeClr val="tx1"/>
          </a:solidFill>
          <a:latin typeface="Arial"/>
          <a:ea typeface="ＭＳ Ｐゴシック" charset="-128"/>
          <a:cs typeface="+mn-cs"/>
        </a:defRPr>
      </a:lvl3pPr>
      <a:lvl4pPr marL="4387850" indent="-625475" algn="l" defTabSz="1252538" rtl="0" eaLnBrk="0" fontAlgn="base" hangingPunct="0">
        <a:spcBef>
          <a:spcPct val="20000"/>
        </a:spcBef>
        <a:spcAft>
          <a:spcPct val="0"/>
        </a:spcAft>
        <a:buFont typeface="Arial" panose="020B0604020202020204" pitchFamily="34" charset="0"/>
        <a:buChar char="–"/>
        <a:defRPr sz="5500" kern="1200">
          <a:solidFill>
            <a:schemeClr val="tx1"/>
          </a:solidFill>
          <a:latin typeface="Arial"/>
          <a:ea typeface="ＭＳ Ｐゴシック" charset="-128"/>
          <a:cs typeface="+mn-cs"/>
        </a:defRPr>
      </a:lvl4pPr>
      <a:lvl5pPr marL="5641975" indent="-625475" algn="l" defTabSz="1252538" rtl="0" eaLnBrk="0" fontAlgn="base" hangingPunct="0">
        <a:spcBef>
          <a:spcPct val="20000"/>
        </a:spcBef>
        <a:spcAft>
          <a:spcPct val="0"/>
        </a:spcAft>
        <a:buFont typeface="Arial" panose="020B0604020202020204" pitchFamily="34" charset="0"/>
        <a:buChar char="»"/>
        <a:defRPr sz="5500" kern="1200">
          <a:solidFill>
            <a:schemeClr val="tx1"/>
          </a:solidFill>
          <a:latin typeface="Arial"/>
          <a:ea typeface="ＭＳ Ｐゴシック" charset="-128"/>
          <a:cs typeface="+mn-cs"/>
        </a:defRPr>
      </a:lvl5pPr>
      <a:lvl6pPr marL="6897045" indent="-627004" algn="l" defTabSz="1254008" rtl="0" eaLnBrk="1" latinLnBrk="0" hangingPunct="1">
        <a:spcBef>
          <a:spcPct val="20000"/>
        </a:spcBef>
        <a:buFont typeface="Arial"/>
        <a:buChar char="•"/>
        <a:defRPr sz="5500" kern="1200">
          <a:solidFill>
            <a:schemeClr val="tx1"/>
          </a:solidFill>
          <a:latin typeface="+mn-lt"/>
          <a:ea typeface="+mn-ea"/>
          <a:cs typeface="+mn-cs"/>
        </a:defRPr>
      </a:lvl6pPr>
      <a:lvl7pPr marL="8151053" indent="-627004" algn="l" defTabSz="1254008" rtl="0" eaLnBrk="1" latinLnBrk="0" hangingPunct="1">
        <a:spcBef>
          <a:spcPct val="20000"/>
        </a:spcBef>
        <a:buFont typeface="Arial"/>
        <a:buChar char="•"/>
        <a:defRPr sz="5500" kern="1200">
          <a:solidFill>
            <a:schemeClr val="tx1"/>
          </a:solidFill>
          <a:latin typeface="+mn-lt"/>
          <a:ea typeface="+mn-ea"/>
          <a:cs typeface="+mn-cs"/>
        </a:defRPr>
      </a:lvl7pPr>
      <a:lvl8pPr marL="9405061" indent="-627004" algn="l" defTabSz="1254008" rtl="0" eaLnBrk="1" latinLnBrk="0" hangingPunct="1">
        <a:spcBef>
          <a:spcPct val="20000"/>
        </a:spcBef>
        <a:buFont typeface="Arial"/>
        <a:buChar char="•"/>
        <a:defRPr sz="5500" kern="1200">
          <a:solidFill>
            <a:schemeClr val="tx1"/>
          </a:solidFill>
          <a:latin typeface="+mn-lt"/>
          <a:ea typeface="+mn-ea"/>
          <a:cs typeface="+mn-cs"/>
        </a:defRPr>
      </a:lvl8pPr>
      <a:lvl9pPr marL="10659069" indent="-627004" algn="l" defTabSz="1254008" rtl="0" eaLnBrk="1" latinLnBrk="0" hangingPunct="1">
        <a:spcBef>
          <a:spcPct val="20000"/>
        </a:spcBef>
        <a:buFont typeface="Arial"/>
        <a:buChar char="•"/>
        <a:defRPr sz="5500" kern="1200">
          <a:solidFill>
            <a:schemeClr val="tx1"/>
          </a:solidFill>
          <a:latin typeface="+mn-lt"/>
          <a:ea typeface="+mn-ea"/>
          <a:cs typeface="+mn-cs"/>
        </a:defRPr>
      </a:lvl9pPr>
    </p:bodyStyle>
    <p:otherStyle>
      <a:defPPr>
        <a:defRPr lang="en-US"/>
      </a:defPPr>
      <a:lvl1pPr marL="0" algn="l" defTabSz="1254008" rtl="0" eaLnBrk="1" latinLnBrk="0" hangingPunct="1">
        <a:defRPr sz="4900" kern="1200">
          <a:solidFill>
            <a:schemeClr val="tx1"/>
          </a:solidFill>
          <a:latin typeface="+mn-lt"/>
          <a:ea typeface="+mn-ea"/>
          <a:cs typeface="+mn-cs"/>
        </a:defRPr>
      </a:lvl1pPr>
      <a:lvl2pPr marL="1254008" algn="l" defTabSz="1254008" rtl="0" eaLnBrk="1" latinLnBrk="0" hangingPunct="1">
        <a:defRPr sz="4900" kern="1200">
          <a:solidFill>
            <a:schemeClr val="tx1"/>
          </a:solidFill>
          <a:latin typeface="+mn-lt"/>
          <a:ea typeface="+mn-ea"/>
          <a:cs typeface="+mn-cs"/>
        </a:defRPr>
      </a:lvl2pPr>
      <a:lvl3pPr marL="2508016" algn="l" defTabSz="1254008" rtl="0" eaLnBrk="1" latinLnBrk="0" hangingPunct="1">
        <a:defRPr sz="4900" kern="1200">
          <a:solidFill>
            <a:schemeClr val="tx1"/>
          </a:solidFill>
          <a:latin typeface="+mn-lt"/>
          <a:ea typeface="+mn-ea"/>
          <a:cs typeface="+mn-cs"/>
        </a:defRPr>
      </a:lvl3pPr>
      <a:lvl4pPr marL="3762024" algn="l" defTabSz="1254008" rtl="0" eaLnBrk="1" latinLnBrk="0" hangingPunct="1">
        <a:defRPr sz="4900" kern="1200">
          <a:solidFill>
            <a:schemeClr val="tx1"/>
          </a:solidFill>
          <a:latin typeface="+mn-lt"/>
          <a:ea typeface="+mn-ea"/>
          <a:cs typeface="+mn-cs"/>
        </a:defRPr>
      </a:lvl4pPr>
      <a:lvl5pPr marL="5016033" algn="l" defTabSz="1254008" rtl="0" eaLnBrk="1" latinLnBrk="0" hangingPunct="1">
        <a:defRPr sz="4900" kern="1200">
          <a:solidFill>
            <a:schemeClr val="tx1"/>
          </a:solidFill>
          <a:latin typeface="+mn-lt"/>
          <a:ea typeface="+mn-ea"/>
          <a:cs typeface="+mn-cs"/>
        </a:defRPr>
      </a:lvl5pPr>
      <a:lvl6pPr marL="6270041" algn="l" defTabSz="1254008" rtl="0" eaLnBrk="1" latinLnBrk="0" hangingPunct="1">
        <a:defRPr sz="4900" kern="1200">
          <a:solidFill>
            <a:schemeClr val="tx1"/>
          </a:solidFill>
          <a:latin typeface="+mn-lt"/>
          <a:ea typeface="+mn-ea"/>
          <a:cs typeface="+mn-cs"/>
        </a:defRPr>
      </a:lvl6pPr>
      <a:lvl7pPr marL="7524049" algn="l" defTabSz="1254008" rtl="0" eaLnBrk="1" latinLnBrk="0" hangingPunct="1">
        <a:defRPr sz="4900" kern="1200">
          <a:solidFill>
            <a:schemeClr val="tx1"/>
          </a:solidFill>
          <a:latin typeface="+mn-lt"/>
          <a:ea typeface="+mn-ea"/>
          <a:cs typeface="+mn-cs"/>
        </a:defRPr>
      </a:lvl7pPr>
      <a:lvl8pPr marL="8778057" algn="l" defTabSz="1254008" rtl="0" eaLnBrk="1" latinLnBrk="0" hangingPunct="1">
        <a:defRPr sz="4900" kern="1200">
          <a:solidFill>
            <a:schemeClr val="tx1"/>
          </a:solidFill>
          <a:latin typeface="+mn-lt"/>
          <a:ea typeface="+mn-ea"/>
          <a:cs typeface="+mn-cs"/>
        </a:defRPr>
      </a:lvl8pPr>
      <a:lvl9pPr marL="10032065" algn="l" defTabSz="1254008"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0">
            <a:extLst>
              <a:ext uri="{FF2B5EF4-FFF2-40B4-BE49-F238E27FC236}">
                <a16:creationId xmlns:a16="http://schemas.microsoft.com/office/drawing/2014/main" id="{CB550456-84CA-03F7-8690-CEDBAF26FE3F}"/>
              </a:ext>
            </a:extLst>
          </p:cNvPr>
          <p:cNvSpPr>
            <a:spLocks noChangeArrowheads="1"/>
          </p:cNvSpPr>
          <p:nvPr/>
        </p:nvSpPr>
        <p:spPr bwMode="auto">
          <a:xfrm>
            <a:off x="228600" y="15544800"/>
            <a:ext cx="26974800" cy="685800"/>
          </a:xfrm>
          <a:prstGeom prst="roundRect">
            <a:avLst>
              <a:gd name="adj" fmla="val 16667"/>
            </a:avLst>
          </a:prstGeom>
          <a:solidFill>
            <a:srgbClr val="0054A4"/>
          </a:solidFill>
          <a:ln w="38100">
            <a:solidFill>
              <a:schemeClr val="bg1"/>
            </a:solidFill>
            <a:round/>
            <a:headEnd/>
            <a:tailEnd/>
          </a:ln>
          <a:effectLst>
            <a:outerShdw blurRad="63500" dist="20000" dir="5400000" rotWithShape="0">
              <a:srgbClr val="000000">
                <a:alpha val="37999"/>
              </a:srgbClr>
            </a:outerShdw>
          </a:effectLst>
        </p:spPr>
        <p:txBody>
          <a:bodyPr wrap="none" lIns="91430" tIns="45715" rIns="91430" bIns="45715" anchor="ctr"/>
          <a:lstStyle/>
          <a:p>
            <a:pPr defTabSz="1254008" eaLnBrk="1" fontAlgn="auto" hangingPunct="1">
              <a:spcBef>
                <a:spcPts val="0"/>
              </a:spcBef>
              <a:spcAft>
                <a:spcPts val="0"/>
              </a:spcAft>
              <a:defRPr/>
            </a:pPr>
            <a:endParaRPr lang="en-US">
              <a:solidFill>
                <a:schemeClr val="lt1"/>
              </a:solidFill>
              <a:latin typeface="Arial"/>
              <a:cs typeface="+mn-cs"/>
            </a:endParaRPr>
          </a:p>
        </p:txBody>
      </p:sp>
      <p:sp>
        <p:nvSpPr>
          <p:cNvPr id="12" name="AutoShape 55">
            <a:extLst>
              <a:ext uri="{FF2B5EF4-FFF2-40B4-BE49-F238E27FC236}">
                <a16:creationId xmlns:a16="http://schemas.microsoft.com/office/drawing/2014/main" id="{8A172FDC-96D4-4DB6-11EE-699C550544BF}"/>
              </a:ext>
            </a:extLst>
          </p:cNvPr>
          <p:cNvSpPr>
            <a:spLocks noChangeArrowheads="1"/>
          </p:cNvSpPr>
          <p:nvPr/>
        </p:nvSpPr>
        <p:spPr bwMode="auto">
          <a:xfrm>
            <a:off x="228600" y="228600"/>
            <a:ext cx="26974800" cy="2709863"/>
          </a:xfrm>
          <a:prstGeom prst="roundRect">
            <a:avLst>
              <a:gd name="adj" fmla="val 16667"/>
            </a:avLst>
          </a:prstGeom>
          <a:solidFill>
            <a:srgbClr val="0054A4"/>
          </a:solidFill>
          <a:ln w="38100">
            <a:solidFill>
              <a:schemeClr val="bg1"/>
            </a:solidFill>
            <a:round/>
            <a:headEnd/>
            <a:tailEnd/>
          </a:ln>
          <a:effectLst>
            <a:outerShdw blurRad="63500" dist="20000" dir="5400000" rotWithShape="0">
              <a:srgbClr val="000000">
                <a:alpha val="37999"/>
              </a:srgbClr>
            </a:outerShdw>
          </a:effectLst>
        </p:spPr>
        <p:txBody>
          <a:bodyPr wrap="none" lIns="91430" tIns="45715" rIns="91430" bIns="45715" anchor="ctr"/>
          <a:lstStyle/>
          <a:p>
            <a:pPr defTabSz="1254008" eaLnBrk="1" fontAlgn="auto" hangingPunct="1">
              <a:spcBef>
                <a:spcPts val="0"/>
              </a:spcBef>
              <a:spcAft>
                <a:spcPts val="0"/>
              </a:spcAft>
              <a:defRPr/>
            </a:pPr>
            <a:endParaRPr lang="en-US">
              <a:solidFill>
                <a:schemeClr val="lt1"/>
              </a:solidFill>
              <a:latin typeface="Arial"/>
              <a:cs typeface="+mn-cs"/>
            </a:endParaRPr>
          </a:p>
        </p:txBody>
      </p:sp>
      <p:grpSp>
        <p:nvGrpSpPr>
          <p:cNvPr id="10" name="Group 9">
            <a:extLst>
              <a:ext uri="{FF2B5EF4-FFF2-40B4-BE49-F238E27FC236}">
                <a16:creationId xmlns:a16="http://schemas.microsoft.com/office/drawing/2014/main" id="{C14A5A09-3831-4B4D-D7E4-9BDAD4AD08AB}"/>
              </a:ext>
            </a:extLst>
          </p:cNvPr>
          <p:cNvGrpSpPr/>
          <p:nvPr/>
        </p:nvGrpSpPr>
        <p:grpSpPr>
          <a:xfrm>
            <a:off x="365516" y="3214332"/>
            <a:ext cx="7917704" cy="834751"/>
            <a:chOff x="365516" y="3214332"/>
            <a:chExt cx="7917704" cy="834751"/>
          </a:xfrm>
        </p:grpSpPr>
        <p:sp>
          <p:nvSpPr>
            <p:cNvPr id="37" name="AutoShape 63">
              <a:extLst>
                <a:ext uri="{FF2B5EF4-FFF2-40B4-BE49-F238E27FC236}">
                  <a16:creationId xmlns:a16="http://schemas.microsoft.com/office/drawing/2014/main" id="{5D33E512-E8C4-1AA6-AE3A-0F8109B1F0D1}"/>
                </a:ext>
              </a:extLst>
            </p:cNvPr>
            <p:cNvSpPr>
              <a:spLocks noChangeArrowheads="1"/>
            </p:cNvSpPr>
            <p:nvPr/>
          </p:nvSpPr>
          <p:spPr bwMode="auto">
            <a:xfrm>
              <a:off x="365516" y="3214332"/>
              <a:ext cx="7917704" cy="834751"/>
            </a:xfrm>
            <a:prstGeom prst="roundRect">
              <a:avLst>
                <a:gd name="adj" fmla="val 16667"/>
              </a:avLst>
            </a:prstGeom>
            <a:solidFill>
              <a:srgbClr val="0054A4"/>
            </a:solidFill>
            <a:ln w="38100">
              <a:solidFill>
                <a:schemeClr val="bg1"/>
              </a:solidFill>
              <a:round/>
              <a:headEnd/>
              <a:tailEnd/>
            </a:ln>
            <a:effectLst>
              <a:outerShdw blurRad="63500" dist="20000" dir="5400000" rotWithShape="0">
                <a:srgbClr val="000000">
                  <a:alpha val="37999"/>
                </a:srgbClr>
              </a:outerShdw>
            </a:effectLst>
          </p:spPr>
          <p:txBody>
            <a:bodyPr wrap="none" lIns="91430" tIns="45715" rIns="91430" bIns="45715" anchor="ctr"/>
            <a:lstStyle/>
            <a:p>
              <a:pPr defTabSz="1254008" eaLnBrk="1" fontAlgn="auto" hangingPunct="1">
                <a:spcBef>
                  <a:spcPts val="0"/>
                </a:spcBef>
                <a:spcAft>
                  <a:spcPts val="0"/>
                </a:spcAft>
                <a:defRPr/>
              </a:pPr>
              <a:endParaRPr lang="en-US">
                <a:solidFill>
                  <a:schemeClr val="lt1"/>
                </a:solidFill>
                <a:latin typeface="Arial"/>
                <a:cs typeface="+mn-cs"/>
              </a:endParaRPr>
            </a:p>
          </p:txBody>
        </p:sp>
        <p:sp>
          <p:nvSpPr>
            <p:cNvPr id="2061" name="Text Box 5">
              <a:extLst>
                <a:ext uri="{FF2B5EF4-FFF2-40B4-BE49-F238E27FC236}">
                  <a16:creationId xmlns:a16="http://schemas.microsoft.com/office/drawing/2014/main" id="{B429057B-D576-4A55-3983-59761E13C46D}"/>
                </a:ext>
              </a:extLst>
            </p:cNvPr>
            <p:cNvSpPr txBox="1">
              <a:spLocks noChangeArrowheads="1"/>
            </p:cNvSpPr>
            <p:nvPr/>
          </p:nvSpPr>
          <p:spPr bwMode="auto">
            <a:xfrm>
              <a:off x="1146480" y="3328171"/>
              <a:ext cx="6400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nchor="t">
              <a:spAutoFit/>
            </a:bodyPr>
            <a:lstStyle>
              <a:lvl1pPr defTabSz="2192338">
                <a:spcBef>
                  <a:spcPct val="20000"/>
                </a:spcBef>
                <a:buFont typeface="Arial" panose="020B0604020202020204" pitchFamily="34" charset="0"/>
                <a:buChar char="•"/>
                <a:defRPr sz="8800">
                  <a:solidFill>
                    <a:schemeClr val="tx1"/>
                  </a:solidFill>
                  <a:latin typeface="Arial" panose="020B0604020202020204" pitchFamily="34" charset="0"/>
                  <a:ea typeface="ＭＳ Ｐゴシック" panose="020B0600070205080204" pitchFamily="34" charset="-128"/>
                </a:defRPr>
              </a:lvl1pPr>
              <a:lvl2pPr marL="37931725" indent="-37474525" defTabSz="2192338">
                <a:spcBef>
                  <a:spcPct val="20000"/>
                </a:spcBef>
                <a:buFont typeface="Arial" panose="020B0604020202020204" pitchFamily="34" charset="0"/>
                <a:buChar char="–"/>
                <a:defRPr sz="7700">
                  <a:solidFill>
                    <a:schemeClr val="tx1"/>
                  </a:solidFill>
                  <a:latin typeface="Arial" panose="020B0604020202020204" pitchFamily="34" charset="0"/>
                  <a:ea typeface="ＭＳ Ｐゴシック" panose="020B0600070205080204" pitchFamily="34" charset="-128"/>
                </a:defRPr>
              </a:lvl2pPr>
              <a:lvl3pPr marL="3133725" indent="-625475" defTabSz="2192338">
                <a:spcBef>
                  <a:spcPct val="20000"/>
                </a:spcBef>
                <a:buFont typeface="Arial" panose="020B0604020202020204" pitchFamily="34" charset="0"/>
                <a:buChar char="•"/>
                <a:defRPr sz="6600">
                  <a:solidFill>
                    <a:schemeClr val="tx1"/>
                  </a:solidFill>
                  <a:latin typeface="Arial" panose="020B0604020202020204" pitchFamily="34" charset="0"/>
                  <a:ea typeface="ＭＳ Ｐゴシック" panose="020B0600070205080204" pitchFamily="34" charset="-128"/>
                </a:defRPr>
              </a:lvl3pPr>
              <a:lvl4pPr marL="4387850" indent="-625475" defTabSz="2192338">
                <a:spcBef>
                  <a:spcPct val="20000"/>
                </a:spcBef>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4pPr>
              <a:lvl5pPr marL="5641975" indent="-625475" defTabSz="2192338">
                <a:spcBef>
                  <a:spcPct val="20000"/>
                </a:spcBef>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5pPr>
              <a:lvl6pPr marL="60991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6pPr>
              <a:lvl7pPr marL="65563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7pPr>
              <a:lvl8pPr marL="70135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8pPr>
              <a:lvl9pPr marL="74707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None/>
              </a:pPr>
              <a:r>
                <a:rPr lang="en-US" altLang="en-US" sz="3600" b="1" dirty="0">
                  <a:solidFill>
                    <a:schemeClr val="bg1"/>
                  </a:solidFill>
                  <a:latin typeface="Arial"/>
                  <a:ea typeface="ＭＳ Ｐゴシック"/>
                  <a:cs typeface="Arial"/>
                </a:rPr>
                <a:t>Background</a:t>
              </a:r>
              <a:endParaRPr lang="en-US" dirty="0"/>
            </a:p>
          </p:txBody>
        </p:sp>
      </p:grpSp>
      <p:sp>
        <p:nvSpPr>
          <p:cNvPr id="2070" name="Text Box 21">
            <a:extLst>
              <a:ext uri="{FF2B5EF4-FFF2-40B4-BE49-F238E27FC236}">
                <a16:creationId xmlns:a16="http://schemas.microsoft.com/office/drawing/2014/main" id="{EB1BC11A-010D-850A-1C47-8E55EEC62C52}"/>
              </a:ext>
            </a:extLst>
          </p:cNvPr>
          <p:cNvSpPr txBox="1">
            <a:spLocks noChangeArrowheads="1"/>
          </p:cNvSpPr>
          <p:nvPr/>
        </p:nvSpPr>
        <p:spPr bwMode="auto">
          <a:xfrm>
            <a:off x="22177706" y="15553155"/>
            <a:ext cx="4990601" cy="70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91416" tIns="45708" rIns="91416" bIns="45708" anchor="t">
            <a:spAutoFit/>
          </a:bodyPr>
          <a:lstStyle>
            <a:lvl1pPr defTabSz="2665413">
              <a:spcBef>
                <a:spcPct val="20000"/>
              </a:spcBef>
              <a:buFont typeface="Arial" panose="020B0604020202020204" pitchFamily="34" charset="0"/>
              <a:buChar char="•"/>
              <a:defRPr sz="8800">
                <a:solidFill>
                  <a:schemeClr val="tx1"/>
                </a:solidFill>
                <a:latin typeface="Arial" panose="020B0604020202020204" pitchFamily="34" charset="0"/>
                <a:ea typeface="ＭＳ Ｐゴシック" panose="020B0600070205080204" pitchFamily="34" charset="-128"/>
              </a:defRPr>
            </a:lvl1pPr>
            <a:lvl2pPr marL="37931725" indent="-37474525" defTabSz="2665413">
              <a:spcBef>
                <a:spcPct val="20000"/>
              </a:spcBef>
              <a:buFont typeface="Arial" panose="020B0604020202020204" pitchFamily="34" charset="0"/>
              <a:buChar char="–"/>
              <a:defRPr sz="7700">
                <a:solidFill>
                  <a:schemeClr val="tx1"/>
                </a:solidFill>
                <a:latin typeface="Arial" panose="020B0604020202020204" pitchFamily="34" charset="0"/>
                <a:ea typeface="ＭＳ Ｐゴシック" panose="020B0600070205080204" pitchFamily="34" charset="-128"/>
              </a:defRPr>
            </a:lvl2pPr>
            <a:lvl3pPr marL="3133725" indent="-625475" defTabSz="2665413">
              <a:spcBef>
                <a:spcPct val="20000"/>
              </a:spcBef>
              <a:buFont typeface="Arial" panose="020B0604020202020204" pitchFamily="34" charset="0"/>
              <a:buChar char="•"/>
              <a:defRPr sz="6600">
                <a:solidFill>
                  <a:schemeClr val="tx1"/>
                </a:solidFill>
                <a:latin typeface="Arial" panose="020B0604020202020204" pitchFamily="34" charset="0"/>
                <a:ea typeface="ＭＳ Ｐゴシック" panose="020B0600070205080204" pitchFamily="34" charset="-128"/>
              </a:defRPr>
            </a:lvl3pPr>
            <a:lvl4pPr marL="4387850" indent="-625475" defTabSz="2665413">
              <a:spcBef>
                <a:spcPct val="20000"/>
              </a:spcBef>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4pPr>
            <a:lvl5pPr marL="5641975" indent="-625475" defTabSz="2665413">
              <a:spcBef>
                <a:spcPct val="20000"/>
              </a:spcBef>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5pPr>
            <a:lvl6pPr marL="6099175" indent="-625475" defTabSz="2665413"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6pPr>
            <a:lvl7pPr marL="6556375" indent="-625475" defTabSz="2665413"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7pPr>
            <a:lvl8pPr marL="7013575" indent="-625475" defTabSz="2665413"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8pPr>
            <a:lvl9pPr marL="7470775" indent="-625475" defTabSz="2665413"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None/>
            </a:pPr>
            <a:r>
              <a:rPr lang="en-US" altLang="en-US" sz="2000" dirty="0">
                <a:solidFill>
                  <a:schemeClr val="bg1"/>
                </a:solidFill>
                <a:latin typeface="Arial"/>
                <a:ea typeface="ＭＳ Ｐゴシック"/>
                <a:cs typeface="Arial"/>
              </a:rPr>
              <a:t>The authors have no commercial support or relevant financial interests to disclose.</a:t>
            </a:r>
            <a:endParaRPr lang="en-US" altLang="en-US" sz="2000">
              <a:solidFill>
                <a:schemeClr val="bg1"/>
              </a:solidFill>
              <a:latin typeface="Arial"/>
              <a:cs typeface="Arial"/>
            </a:endParaRPr>
          </a:p>
        </p:txBody>
      </p:sp>
      <p:sp>
        <p:nvSpPr>
          <p:cNvPr id="2072" name="Rectangle 27">
            <a:extLst>
              <a:ext uri="{FF2B5EF4-FFF2-40B4-BE49-F238E27FC236}">
                <a16:creationId xmlns:a16="http://schemas.microsoft.com/office/drawing/2014/main" id="{8FC3F1FA-2658-CDAF-C830-7AF9F1161520}"/>
              </a:ext>
            </a:extLst>
          </p:cNvPr>
          <p:cNvSpPr>
            <a:spLocks noChangeArrowheads="1"/>
          </p:cNvSpPr>
          <p:nvPr/>
        </p:nvSpPr>
        <p:spPr bwMode="auto">
          <a:xfrm>
            <a:off x="228600" y="15511463"/>
            <a:ext cx="228600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1416" tIns="45708" rIns="91416" bIns="45708" anchor="ctr"/>
          <a:lstStyle>
            <a:lvl1pPr defTabSz="2192338">
              <a:spcBef>
                <a:spcPct val="20000"/>
              </a:spcBef>
              <a:buFont typeface="Arial" panose="020B0604020202020204" pitchFamily="34" charset="0"/>
              <a:buChar char="•"/>
              <a:defRPr sz="8800">
                <a:solidFill>
                  <a:schemeClr val="tx1"/>
                </a:solidFill>
                <a:latin typeface="Arial" panose="020B0604020202020204" pitchFamily="34" charset="0"/>
                <a:ea typeface="ＭＳ Ｐゴシック" panose="020B0600070205080204" pitchFamily="34" charset="-128"/>
              </a:defRPr>
            </a:lvl1pPr>
            <a:lvl2pPr marL="37931725" indent="-37474525" defTabSz="2192338">
              <a:spcBef>
                <a:spcPct val="20000"/>
              </a:spcBef>
              <a:buFont typeface="Arial" panose="020B0604020202020204" pitchFamily="34" charset="0"/>
              <a:buChar char="–"/>
              <a:defRPr sz="7700">
                <a:solidFill>
                  <a:schemeClr val="tx1"/>
                </a:solidFill>
                <a:latin typeface="Arial" panose="020B0604020202020204" pitchFamily="34" charset="0"/>
                <a:ea typeface="ＭＳ Ｐゴシック" panose="020B0600070205080204" pitchFamily="34" charset="-128"/>
              </a:defRPr>
            </a:lvl2pPr>
            <a:lvl3pPr marL="3133725" indent="-625475" defTabSz="2192338">
              <a:spcBef>
                <a:spcPct val="20000"/>
              </a:spcBef>
              <a:buFont typeface="Arial" panose="020B0604020202020204" pitchFamily="34" charset="0"/>
              <a:buChar char="•"/>
              <a:defRPr sz="6600">
                <a:solidFill>
                  <a:schemeClr val="tx1"/>
                </a:solidFill>
                <a:latin typeface="Arial" panose="020B0604020202020204" pitchFamily="34" charset="0"/>
                <a:ea typeface="ＭＳ Ｐゴシック" panose="020B0600070205080204" pitchFamily="34" charset="-128"/>
              </a:defRPr>
            </a:lvl3pPr>
            <a:lvl4pPr marL="4387850" indent="-625475" defTabSz="2192338">
              <a:spcBef>
                <a:spcPct val="20000"/>
              </a:spcBef>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4pPr>
            <a:lvl5pPr marL="5641975" indent="-625475" defTabSz="2192338">
              <a:spcBef>
                <a:spcPct val="20000"/>
              </a:spcBef>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5pPr>
            <a:lvl6pPr marL="60991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6pPr>
            <a:lvl7pPr marL="65563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7pPr>
            <a:lvl8pPr marL="70135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8pPr>
            <a:lvl9pPr marL="74707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9pPr>
          </a:lstStyle>
          <a:p>
            <a:pPr>
              <a:spcBef>
                <a:spcPct val="0"/>
              </a:spcBef>
              <a:buNone/>
            </a:pPr>
            <a:r>
              <a:rPr lang="en-US" sz="2000" dirty="0">
                <a:solidFill>
                  <a:schemeClr val="bg1"/>
                </a:solidFill>
                <a:latin typeface="Arial"/>
                <a:ea typeface="ＭＳ Ｐゴシック"/>
                <a:cs typeface="Arial"/>
              </a:rPr>
              <a:t>2025 Baylor Scott &amp; White Tech for Better Symposium</a:t>
            </a:r>
            <a:endParaRPr lang="en-US" dirty="0">
              <a:solidFill>
                <a:schemeClr val="bg1"/>
              </a:solidFill>
            </a:endParaRPr>
          </a:p>
        </p:txBody>
      </p:sp>
      <p:sp>
        <p:nvSpPr>
          <p:cNvPr id="33" name="AutoShape 54">
            <a:extLst>
              <a:ext uri="{FF2B5EF4-FFF2-40B4-BE49-F238E27FC236}">
                <a16:creationId xmlns:a16="http://schemas.microsoft.com/office/drawing/2014/main" id="{B8563D5B-E3AF-30BC-4C18-5843C57354DB}"/>
              </a:ext>
            </a:extLst>
          </p:cNvPr>
          <p:cNvSpPr>
            <a:spLocks noChangeArrowheads="1"/>
          </p:cNvSpPr>
          <p:nvPr/>
        </p:nvSpPr>
        <p:spPr bwMode="auto">
          <a:xfrm>
            <a:off x="529739" y="1986871"/>
            <a:ext cx="3102142" cy="871485"/>
          </a:xfrm>
          <a:prstGeom prst="roundRect">
            <a:avLst>
              <a:gd name="adj" fmla="val 16667"/>
            </a:avLst>
          </a:prstGeom>
          <a:ln>
            <a:noFill/>
            <a:headEnd/>
            <a:tailEnd/>
          </a:ln>
        </p:spPr>
        <p:style>
          <a:lnRef idx="2">
            <a:schemeClr val="dk1"/>
          </a:lnRef>
          <a:fillRef idx="1">
            <a:schemeClr val="lt1"/>
          </a:fillRef>
          <a:effectRef idx="0">
            <a:schemeClr val="dk1"/>
          </a:effectRef>
          <a:fontRef idx="minor">
            <a:schemeClr val="dk1"/>
          </a:fontRef>
        </p:style>
        <p:txBody>
          <a:bodyPr wrap="none" lIns="91430" tIns="45715" rIns="91430" bIns="45715" anchor="ctr"/>
          <a:lstStyle/>
          <a:p>
            <a:pPr defTabSz="1254008" eaLnBrk="1" fontAlgn="auto" hangingPunct="1">
              <a:spcBef>
                <a:spcPts val="0"/>
              </a:spcBef>
              <a:spcAft>
                <a:spcPts val="0"/>
              </a:spcAft>
              <a:defRPr/>
            </a:pPr>
            <a:endParaRPr lang="en-US">
              <a:latin typeface="Arial"/>
              <a:cs typeface="+mn-cs"/>
            </a:endParaRPr>
          </a:p>
        </p:txBody>
      </p:sp>
      <p:grpSp>
        <p:nvGrpSpPr>
          <p:cNvPr id="14" name="Group 13">
            <a:extLst>
              <a:ext uri="{FF2B5EF4-FFF2-40B4-BE49-F238E27FC236}">
                <a16:creationId xmlns:a16="http://schemas.microsoft.com/office/drawing/2014/main" id="{882A9326-0E49-BE76-55FE-1C52FA8E49E0}"/>
              </a:ext>
            </a:extLst>
          </p:cNvPr>
          <p:cNvGrpSpPr/>
          <p:nvPr/>
        </p:nvGrpSpPr>
        <p:grpSpPr>
          <a:xfrm>
            <a:off x="9775847" y="3212334"/>
            <a:ext cx="7853411" cy="834751"/>
            <a:chOff x="9638654" y="3192726"/>
            <a:chExt cx="7853411" cy="834751"/>
          </a:xfrm>
        </p:grpSpPr>
        <p:sp>
          <p:nvSpPr>
            <p:cNvPr id="40" name="AutoShape 63">
              <a:extLst>
                <a:ext uri="{FF2B5EF4-FFF2-40B4-BE49-F238E27FC236}">
                  <a16:creationId xmlns:a16="http://schemas.microsoft.com/office/drawing/2014/main" id="{E0485AE9-2D97-5632-5B48-8A22ED1A00B3}"/>
                </a:ext>
              </a:extLst>
            </p:cNvPr>
            <p:cNvSpPr>
              <a:spLocks noChangeArrowheads="1"/>
            </p:cNvSpPr>
            <p:nvPr/>
          </p:nvSpPr>
          <p:spPr bwMode="auto">
            <a:xfrm>
              <a:off x="9638654" y="3192726"/>
              <a:ext cx="7853411" cy="834751"/>
            </a:xfrm>
            <a:prstGeom prst="roundRect">
              <a:avLst>
                <a:gd name="adj" fmla="val 16667"/>
              </a:avLst>
            </a:prstGeom>
            <a:solidFill>
              <a:srgbClr val="0054A4"/>
            </a:solidFill>
            <a:ln w="38100">
              <a:solidFill>
                <a:schemeClr val="bg1"/>
              </a:solidFill>
              <a:round/>
              <a:headEnd/>
              <a:tailEnd/>
            </a:ln>
            <a:effectLst>
              <a:outerShdw blurRad="63500" dist="20000" dir="5400000" rotWithShape="0">
                <a:srgbClr val="000000">
                  <a:alpha val="37999"/>
                </a:srgbClr>
              </a:outerShdw>
            </a:effectLst>
          </p:spPr>
          <p:txBody>
            <a:bodyPr wrap="none" lIns="91430" tIns="45715" rIns="91430" bIns="45715" anchor="ctr"/>
            <a:lstStyle/>
            <a:p>
              <a:pPr defTabSz="1254008" eaLnBrk="1" fontAlgn="auto" hangingPunct="1">
                <a:spcBef>
                  <a:spcPts val="0"/>
                </a:spcBef>
                <a:spcAft>
                  <a:spcPts val="0"/>
                </a:spcAft>
                <a:defRPr/>
              </a:pPr>
              <a:endParaRPr lang="en-US">
                <a:solidFill>
                  <a:schemeClr val="lt1"/>
                </a:solidFill>
                <a:latin typeface="Arial"/>
                <a:cs typeface="+mn-cs"/>
              </a:endParaRPr>
            </a:p>
          </p:txBody>
        </p:sp>
        <p:sp>
          <p:nvSpPr>
            <p:cNvPr id="2060" name="Text Box 4">
              <a:extLst>
                <a:ext uri="{FF2B5EF4-FFF2-40B4-BE49-F238E27FC236}">
                  <a16:creationId xmlns:a16="http://schemas.microsoft.com/office/drawing/2014/main" id="{1ACC2857-1D3A-E253-E872-2B10DABEF049}"/>
                </a:ext>
              </a:extLst>
            </p:cNvPr>
            <p:cNvSpPr txBox="1">
              <a:spLocks noChangeArrowheads="1"/>
            </p:cNvSpPr>
            <p:nvPr/>
          </p:nvSpPr>
          <p:spPr bwMode="auto">
            <a:xfrm>
              <a:off x="10364477" y="3285133"/>
              <a:ext cx="6400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nchor="t">
              <a:spAutoFit/>
            </a:bodyPr>
            <a:lstStyle>
              <a:lvl1pPr defTabSz="2192338">
                <a:spcBef>
                  <a:spcPct val="20000"/>
                </a:spcBef>
                <a:buFont typeface="Arial" panose="020B0604020202020204" pitchFamily="34" charset="0"/>
                <a:buChar char="•"/>
                <a:defRPr sz="8800">
                  <a:solidFill>
                    <a:schemeClr val="tx1"/>
                  </a:solidFill>
                  <a:latin typeface="Arial" panose="020B0604020202020204" pitchFamily="34" charset="0"/>
                  <a:ea typeface="ＭＳ Ｐゴシック" panose="020B0600070205080204" pitchFamily="34" charset="-128"/>
                </a:defRPr>
              </a:lvl1pPr>
              <a:lvl2pPr marL="37931725" indent="-37474525" defTabSz="2192338">
                <a:spcBef>
                  <a:spcPct val="20000"/>
                </a:spcBef>
                <a:buFont typeface="Arial" panose="020B0604020202020204" pitchFamily="34" charset="0"/>
                <a:buChar char="–"/>
                <a:defRPr sz="7700">
                  <a:solidFill>
                    <a:schemeClr val="tx1"/>
                  </a:solidFill>
                  <a:latin typeface="Arial" panose="020B0604020202020204" pitchFamily="34" charset="0"/>
                  <a:ea typeface="ＭＳ Ｐゴシック" panose="020B0600070205080204" pitchFamily="34" charset="-128"/>
                </a:defRPr>
              </a:lvl2pPr>
              <a:lvl3pPr marL="3133725" indent="-625475" defTabSz="2192338">
                <a:spcBef>
                  <a:spcPct val="20000"/>
                </a:spcBef>
                <a:buFont typeface="Arial" panose="020B0604020202020204" pitchFamily="34" charset="0"/>
                <a:buChar char="•"/>
                <a:defRPr sz="6600">
                  <a:solidFill>
                    <a:schemeClr val="tx1"/>
                  </a:solidFill>
                  <a:latin typeface="Arial" panose="020B0604020202020204" pitchFamily="34" charset="0"/>
                  <a:ea typeface="ＭＳ Ｐゴシック" panose="020B0600070205080204" pitchFamily="34" charset="-128"/>
                </a:defRPr>
              </a:lvl3pPr>
              <a:lvl4pPr marL="4387850" indent="-625475" defTabSz="2192338">
                <a:spcBef>
                  <a:spcPct val="20000"/>
                </a:spcBef>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4pPr>
              <a:lvl5pPr marL="5641975" indent="-625475" defTabSz="2192338">
                <a:spcBef>
                  <a:spcPct val="20000"/>
                </a:spcBef>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5pPr>
              <a:lvl6pPr marL="60991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6pPr>
              <a:lvl7pPr marL="65563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7pPr>
              <a:lvl8pPr marL="70135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8pPr>
              <a:lvl9pPr marL="74707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None/>
              </a:pPr>
              <a:r>
                <a:rPr lang="en-US" altLang="en-US" sz="3600" b="1" dirty="0">
                  <a:solidFill>
                    <a:schemeClr val="bg1"/>
                  </a:solidFill>
                  <a:latin typeface="Arial"/>
                  <a:ea typeface="ＭＳ Ｐゴシック"/>
                  <a:cs typeface="Arial"/>
                </a:rPr>
                <a:t>Methods/Results</a:t>
              </a:r>
              <a:endParaRPr lang="en-US" dirty="0"/>
            </a:p>
          </p:txBody>
        </p:sp>
      </p:grpSp>
      <p:grpSp>
        <p:nvGrpSpPr>
          <p:cNvPr id="5" name="Group 4">
            <a:extLst>
              <a:ext uri="{FF2B5EF4-FFF2-40B4-BE49-F238E27FC236}">
                <a16:creationId xmlns:a16="http://schemas.microsoft.com/office/drawing/2014/main" id="{1CFF9045-CCB8-C38A-C83A-D6A6262E71D2}"/>
              </a:ext>
            </a:extLst>
          </p:cNvPr>
          <p:cNvGrpSpPr/>
          <p:nvPr/>
        </p:nvGrpSpPr>
        <p:grpSpPr>
          <a:xfrm>
            <a:off x="19055893" y="8423495"/>
            <a:ext cx="7853411" cy="834751"/>
            <a:chOff x="19055893" y="3109649"/>
            <a:chExt cx="7853411" cy="834751"/>
          </a:xfrm>
        </p:grpSpPr>
        <p:sp>
          <p:nvSpPr>
            <p:cNvPr id="41" name="AutoShape 63">
              <a:extLst>
                <a:ext uri="{FF2B5EF4-FFF2-40B4-BE49-F238E27FC236}">
                  <a16:creationId xmlns:a16="http://schemas.microsoft.com/office/drawing/2014/main" id="{761B2D41-0B83-8630-4784-C4D810F08F58}"/>
                </a:ext>
              </a:extLst>
            </p:cNvPr>
            <p:cNvSpPr>
              <a:spLocks noChangeArrowheads="1"/>
            </p:cNvSpPr>
            <p:nvPr/>
          </p:nvSpPr>
          <p:spPr bwMode="auto">
            <a:xfrm>
              <a:off x="19055893" y="3109649"/>
              <a:ext cx="7853411" cy="834751"/>
            </a:xfrm>
            <a:prstGeom prst="roundRect">
              <a:avLst>
                <a:gd name="adj" fmla="val 16667"/>
              </a:avLst>
            </a:prstGeom>
            <a:solidFill>
              <a:srgbClr val="0054A4"/>
            </a:solidFill>
            <a:ln w="38100">
              <a:solidFill>
                <a:schemeClr val="bg1"/>
              </a:solidFill>
              <a:round/>
              <a:headEnd/>
              <a:tailEnd/>
            </a:ln>
            <a:effectLst>
              <a:outerShdw blurRad="63500" dist="20000" dir="5400000" rotWithShape="0">
                <a:srgbClr val="000000">
                  <a:alpha val="37999"/>
                </a:srgbClr>
              </a:outerShdw>
            </a:effectLst>
          </p:spPr>
          <p:txBody>
            <a:bodyPr wrap="none" lIns="91430" tIns="45715" rIns="91430" bIns="45715" anchor="ctr"/>
            <a:lstStyle/>
            <a:p>
              <a:pPr defTabSz="1254008">
                <a:spcBef>
                  <a:spcPts val="0"/>
                </a:spcBef>
                <a:spcAft>
                  <a:spcPts val="0"/>
                </a:spcAft>
                <a:defRPr/>
              </a:pPr>
              <a:endParaRPr lang="en-US">
                <a:solidFill>
                  <a:schemeClr val="lt1"/>
                </a:solidFill>
                <a:latin typeface="Arial"/>
                <a:cs typeface="Arial"/>
              </a:endParaRPr>
            </a:p>
          </p:txBody>
        </p:sp>
        <p:sp>
          <p:nvSpPr>
            <p:cNvPr id="2063" name="Text Box 7">
              <a:extLst>
                <a:ext uri="{FF2B5EF4-FFF2-40B4-BE49-F238E27FC236}">
                  <a16:creationId xmlns:a16="http://schemas.microsoft.com/office/drawing/2014/main" id="{187F0DBF-C715-D04F-61D9-D51A1D25A325}"/>
                </a:ext>
              </a:extLst>
            </p:cNvPr>
            <p:cNvSpPr txBox="1">
              <a:spLocks noChangeArrowheads="1"/>
            </p:cNvSpPr>
            <p:nvPr/>
          </p:nvSpPr>
          <p:spPr bwMode="auto">
            <a:xfrm>
              <a:off x="19987467" y="3203386"/>
              <a:ext cx="6400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nchor="t">
              <a:spAutoFit/>
            </a:bodyPr>
            <a:lstStyle>
              <a:lvl1pPr defTabSz="2192338">
                <a:spcBef>
                  <a:spcPct val="20000"/>
                </a:spcBef>
                <a:buFont typeface="Arial" panose="020B0604020202020204" pitchFamily="34" charset="0"/>
                <a:buChar char="•"/>
                <a:defRPr sz="8800">
                  <a:solidFill>
                    <a:schemeClr val="tx1"/>
                  </a:solidFill>
                  <a:latin typeface="Arial" panose="020B0604020202020204" pitchFamily="34" charset="0"/>
                  <a:ea typeface="ＭＳ Ｐゴシック" panose="020B0600070205080204" pitchFamily="34" charset="-128"/>
                </a:defRPr>
              </a:lvl1pPr>
              <a:lvl2pPr marL="37931725" indent="-37474525" defTabSz="2192338">
                <a:spcBef>
                  <a:spcPct val="20000"/>
                </a:spcBef>
                <a:buFont typeface="Arial" panose="020B0604020202020204" pitchFamily="34" charset="0"/>
                <a:buChar char="–"/>
                <a:defRPr sz="7700">
                  <a:solidFill>
                    <a:schemeClr val="tx1"/>
                  </a:solidFill>
                  <a:latin typeface="Arial" panose="020B0604020202020204" pitchFamily="34" charset="0"/>
                  <a:ea typeface="ＭＳ Ｐゴシック" panose="020B0600070205080204" pitchFamily="34" charset="-128"/>
                </a:defRPr>
              </a:lvl2pPr>
              <a:lvl3pPr marL="3133725" indent="-625475" defTabSz="2192338">
                <a:spcBef>
                  <a:spcPct val="20000"/>
                </a:spcBef>
                <a:buFont typeface="Arial" panose="020B0604020202020204" pitchFamily="34" charset="0"/>
                <a:buChar char="•"/>
                <a:defRPr sz="6600">
                  <a:solidFill>
                    <a:schemeClr val="tx1"/>
                  </a:solidFill>
                  <a:latin typeface="Arial" panose="020B0604020202020204" pitchFamily="34" charset="0"/>
                  <a:ea typeface="ＭＳ Ｐゴシック" panose="020B0600070205080204" pitchFamily="34" charset="-128"/>
                </a:defRPr>
              </a:lvl3pPr>
              <a:lvl4pPr marL="4387850" indent="-625475" defTabSz="2192338">
                <a:spcBef>
                  <a:spcPct val="20000"/>
                </a:spcBef>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4pPr>
              <a:lvl5pPr marL="5641975" indent="-625475" defTabSz="2192338">
                <a:spcBef>
                  <a:spcPct val="20000"/>
                </a:spcBef>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5pPr>
              <a:lvl6pPr marL="60991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6pPr>
              <a:lvl7pPr marL="65563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7pPr>
              <a:lvl8pPr marL="70135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8pPr>
              <a:lvl9pPr marL="74707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r>
                <a:rPr lang="en-US" altLang="en-US" sz="3600" b="1" dirty="0">
                  <a:solidFill>
                    <a:schemeClr val="bg1"/>
                  </a:solidFill>
                  <a:latin typeface="Arial"/>
                  <a:ea typeface="ＭＳ Ｐゴシック"/>
                  <a:cs typeface="Arial"/>
                </a:rPr>
                <a:t>Conclusion</a:t>
              </a:r>
              <a:endParaRPr lang="en-US" altLang="en-US" sz="3600" b="1" dirty="0">
                <a:solidFill>
                  <a:schemeClr val="bg1"/>
                </a:solidFill>
              </a:endParaRPr>
            </a:p>
          </p:txBody>
        </p:sp>
      </p:grpSp>
      <p:grpSp>
        <p:nvGrpSpPr>
          <p:cNvPr id="11" name="Group 10">
            <a:extLst>
              <a:ext uri="{FF2B5EF4-FFF2-40B4-BE49-F238E27FC236}">
                <a16:creationId xmlns:a16="http://schemas.microsoft.com/office/drawing/2014/main" id="{745DF799-B3D6-8859-577A-A97FF811C72F}"/>
              </a:ext>
            </a:extLst>
          </p:cNvPr>
          <p:cNvGrpSpPr/>
          <p:nvPr/>
        </p:nvGrpSpPr>
        <p:grpSpPr>
          <a:xfrm>
            <a:off x="228600" y="195263"/>
            <a:ext cx="26974800" cy="2877092"/>
            <a:chOff x="228600" y="195263"/>
            <a:chExt cx="26974800" cy="2877092"/>
          </a:xfrm>
        </p:grpSpPr>
        <p:sp>
          <p:nvSpPr>
            <p:cNvPr id="2059" name="Rectangle 2">
              <a:extLst>
                <a:ext uri="{FF2B5EF4-FFF2-40B4-BE49-F238E27FC236}">
                  <a16:creationId xmlns:a16="http://schemas.microsoft.com/office/drawing/2014/main" id="{D345A8CA-07C5-6CEC-BF47-D0D24691BD95}"/>
                </a:ext>
              </a:extLst>
            </p:cNvPr>
            <p:cNvSpPr txBox="1">
              <a:spLocks noChangeArrowheads="1"/>
            </p:cNvSpPr>
            <p:nvPr/>
          </p:nvSpPr>
          <p:spPr bwMode="auto">
            <a:xfrm>
              <a:off x="228600" y="195263"/>
              <a:ext cx="26974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defTabSz="2192338">
                <a:spcBef>
                  <a:spcPct val="20000"/>
                </a:spcBef>
                <a:buFont typeface="Arial" panose="020B0604020202020204" pitchFamily="34" charset="0"/>
                <a:buChar char="•"/>
                <a:defRPr sz="8800">
                  <a:solidFill>
                    <a:schemeClr val="tx1"/>
                  </a:solidFill>
                  <a:latin typeface="Arial" panose="020B0604020202020204" pitchFamily="34" charset="0"/>
                  <a:ea typeface="ＭＳ Ｐゴシック" panose="020B0600070205080204" pitchFamily="34" charset="-128"/>
                </a:defRPr>
              </a:lvl1pPr>
              <a:lvl2pPr marL="37931725" indent="-37474525" defTabSz="2192338">
                <a:spcBef>
                  <a:spcPct val="20000"/>
                </a:spcBef>
                <a:buFont typeface="Arial" panose="020B0604020202020204" pitchFamily="34" charset="0"/>
                <a:buChar char="–"/>
                <a:defRPr sz="7700">
                  <a:solidFill>
                    <a:schemeClr val="tx1"/>
                  </a:solidFill>
                  <a:latin typeface="Arial" panose="020B0604020202020204" pitchFamily="34" charset="0"/>
                  <a:ea typeface="ＭＳ Ｐゴシック" panose="020B0600070205080204" pitchFamily="34" charset="-128"/>
                </a:defRPr>
              </a:lvl2pPr>
              <a:lvl3pPr marL="3133725" indent="-625475" defTabSz="2192338">
                <a:spcBef>
                  <a:spcPct val="20000"/>
                </a:spcBef>
                <a:buFont typeface="Arial" panose="020B0604020202020204" pitchFamily="34" charset="0"/>
                <a:buChar char="•"/>
                <a:defRPr sz="6600">
                  <a:solidFill>
                    <a:schemeClr val="tx1"/>
                  </a:solidFill>
                  <a:latin typeface="Arial" panose="020B0604020202020204" pitchFamily="34" charset="0"/>
                  <a:ea typeface="ＭＳ Ｐゴシック" panose="020B0600070205080204" pitchFamily="34" charset="-128"/>
                </a:defRPr>
              </a:lvl3pPr>
              <a:lvl4pPr marL="4387850" indent="-625475" defTabSz="2192338">
                <a:spcBef>
                  <a:spcPct val="20000"/>
                </a:spcBef>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4pPr>
              <a:lvl5pPr marL="5641975" indent="-625475" defTabSz="2192338">
                <a:spcBef>
                  <a:spcPct val="20000"/>
                </a:spcBef>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5pPr>
              <a:lvl6pPr marL="60991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6pPr>
              <a:lvl7pPr marL="65563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7pPr>
              <a:lvl8pPr marL="70135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8pPr>
              <a:lvl9pPr marL="7470775" indent="-625475" defTabSz="2192338" eaLnBrk="0" fontAlgn="base" hangingPunct="0">
                <a:spcBef>
                  <a:spcPct val="20000"/>
                </a:spcBef>
                <a:spcAft>
                  <a:spcPct val="0"/>
                </a:spcAft>
                <a:buFont typeface="Arial" panose="020B0604020202020204" pitchFamily="34" charset="0"/>
                <a:buChar char="»"/>
                <a:defRPr sz="5500">
                  <a:solidFill>
                    <a:schemeClr val="tx1"/>
                  </a:solidFill>
                  <a:latin typeface="Arial" panose="020B0604020202020204" pitchFamily="34" charset="0"/>
                  <a:ea typeface="ＭＳ Ｐゴシック" panose="020B0600070205080204" pitchFamily="34" charset="-128"/>
                </a:defRPr>
              </a:lvl9pPr>
            </a:lstStyle>
            <a:p>
              <a:pPr algn="ctr" eaLnBrk="1" hangingPunct="1">
                <a:buNone/>
              </a:pPr>
              <a:endParaRPr lang="en-US" altLang="en-US" sz="6000" b="1">
                <a:solidFill>
                  <a:schemeClr val="bg1"/>
                </a:solidFill>
                <a:latin typeface="Arial"/>
                <a:ea typeface="ＭＳ Ｐゴシック"/>
                <a:cs typeface="Arial"/>
              </a:endParaRPr>
            </a:p>
            <a:p>
              <a:pPr algn="ctr">
                <a:buNone/>
              </a:pPr>
              <a:r>
                <a:rPr lang="en-US" sz="4800" dirty="0">
                  <a:solidFill>
                    <a:schemeClr val="bg1"/>
                  </a:solidFill>
                  <a:latin typeface="Arial"/>
                  <a:ea typeface="ＭＳ Ｐゴシック"/>
                  <a:cs typeface="Arial"/>
                </a:rPr>
                <a:t>Unsupervised Learning for Atrial Fibrillation </a:t>
              </a:r>
              <a:endParaRPr lang="en-US" dirty="0">
                <a:solidFill>
                  <a:schemeClr val="bg1"/>
                </a:solidFill>
              </a:endParaRPr>
            </a:p>
            <a:p>
              <a:pPr algn="ctr">
                <a:buNone/>
              </a:pPr>
              <a:r>
                <a:rPr lang="en-US" sz="2000" dirty="0">
                  <a:solidFill>
                    <a:schemeClr val="bg1"/>
                  </a:solidFill>
                  <a:latin typeface="Arial"/>
                  <a:ea typeface="ＭＳ Ｐゴシック"/>
                  <a:cs typeface="Arial"/>
                </a:rPr>
                <a:t>Blake </a:t>
              </a:r>
              <a:r>
                <a:rPr lang="en-US" sz="2000" dirty="0" err="1">
                  <a:solidFill>
                    <a:schemeClr val="bg1"/>
                  </a:solidFill>
                  <a:latin typeface="Arial"/>
                  <a:ea typeface="ＭＳ Ｐゴシック"/>
                  <a:cs typeface="Arial"/>
                </a:rPr>
                <a:t>Oliaro</a:t>
              </a:r>
              <a:r>
                <a:rPr lang="en-US" sz="2000" dirty="0">
                  <a:solidFill>
                    <a:schemeClr val="bg1"/>
                  </a:solidFill>
                  <a:latin typeface="Arial"/>
                  <a:ea typeface="ＭＳ Ｐゴシック"/>
                  <a:cs typeface="Arial"/>
                </a:rPr>
                <a:t>, MD; Ajay Tripuraneni, MD</a:t>
              </a:r>
            </a:p>
            <a:p>
              <a:pPr algn="ctr">
                <a:buNone/>
              </a:pPr>
              <a:r>
                <a:rPr lang="en-US" sz="2000" dirty="0">
                  <a:solidFill>
                    <a:schemeClr val="bg1"/>
                  </a:solidFill>
                  <a:latin typeface="Arial"/>
                  <a:ea typeface="ＭＳ Ｐゴシック"/>
                  <a:cs typeface="Arial"/>
                </a:rPr>
                <a:t>Baylor Scott and White Health</a:t>
              </a:r>
              <a:endParaRPr lang="en-US" sz="1300" baseline="30000" dirty="0">
                <a:solidFill>
                  <a:schemeClr val="bg1"/>
                </a:solidFill>
              </a:endParaRPr>
            </a:p>
            <a:p>
              <a:pPr algn="ctr">
                <a:spcBef>
                  <a:spcPct val="0"/>
                </a:spcBef>
                <a:buNone/>
              </a:pPr>
              <a:endParaRPr lang="en-US" altLang="en-US" sz="6500" b="1">
                <a:solidFill>
                  <a:srgbClr val="000000"/>
                </a:solidFill>
              </a:endParaRPr>
            </a:p>
          </p:txBody>
        </p:sp>
        <p:pic>
          <p:nvPicPr>
            <p:cNvPr id="6" name="Picture 7" descr="Logo&#10;&#10;Description automatically generated">
              <a:extLst>
                <a:ext uri="{FF2B5EF4-FFF2-40B4-BE49-F238E27FC236}">
                  <a16:creationId xmlns:a16="http://schemas.microsoft.com/office/drawing/2014/main" id="{8EFA2C2E-9B95-B081-1342-E1C48C81DB29}"/>
                </a:ext>
              </a:extLst>
            </p:cNvPr>
            <p:cNvPicPr>
              <a:picLocks noChangeAspect="1"/>
            </p:cNvPicPr>
            <p:nvPr/>
          </p:nvPicPr>
          <p:blipFill>
            <a:blip r:embed="rId2"/>
            <a:stretch>
              <a:fillRect/>
            </a:stretch>
          </p:blipFill>
          <p:spPr>
            <a:xfrm>
              <a:off x="615373" y="1858396"/>
              <a:ext cx="2739880" cy="1213959"/>
            </a:xfrm>
            <a:prstGeom prst="rect">
              <a:avLst/>
            </a:prstGeom>
          </p:spPr>
        </p:pic>
      </p:grpSp>
      <p:sp>
        <p:nvSpPr>
          <p:cNvPr id="2" name="TextBox 1">
            <a:extLst>
              <a:ext uri="{FF2B5EF4-FFF2-40B4-BE49-F238E27FC236}">
                <a16:creationId xmlns:a16="http://schemas.microsoft.com/office/drawing/2014/main" id="{D987BC31-1582-8A9A-5257-EC2336648B4D}"/>
              </a:ext>
            </a:extLst>
          </p:cNvPr>
          <p:cNvSpPr txBox="1"/>
          <p:nvPr/>
        </p:nvSpPr>
        <p:spPr>
          <a:xfrm>
            <a:off x="445376" y="4242249"/>
            <a:ext cx="7750628" cy="100642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400" dirty="0">
                <a:latin typeface="Arial"/>
                <a:cs typeface="Arial"/>
              </a:rPr>
              <a:t>Atrial fibrillation (AF) is a common cardiac arrythmia characterized by an irregularly irregular ventricular rhythm in the absence of distinct, coordinated atrial activity. Patients may be classified by several criteria, including temporal definitions, structural changes, symptoms, or underlying comorbidities.</a:t>
            </a:r>
            <a:endParaRPr lang="en-US" sz="2400" dirty="0"/>
          </a:p>
          <a:p>
            <a:pPr algn="just"/>
            <a:endParaRPr lang="en-US" sz="2400" dirty="0">
              <a:latin typeface="Arial"/>
              <a:cs typeface="Arial"/>
            </a:endParaRPr>
          </a:p>
          <a:p>
            <a:pPr algn="just"/>
            <a:r>
              <a:rPr lang="en-US" sz="2400" dirty="0">
                <a:latin typeface="Arial"/>
                <a:cs typeface="Arial"/>
              </a:rPr>
              <a:t>Electrocardiogram (ECG) remains the primary modality for the evaluation of cardiac arrythmias, including AF. ECGs are not only an explicit measure of voltage changes over time but also  represent the implicit abstraction of a 3-Dimensional electrical field in space.</a:t>
            </a:r>
          </a:p>
          <a:p>
            <a:pPr algn="just"/>
            <a:endParaRPr lang="en-US" sz="2400" dirty="0">
              <a:latin typeface="Arial"/>
              <a:cs typeface="Arial"/>
            </a:endParaRPr>
          </a:p>
          <a:p>
            <a:pPr algn="just"/>
            <a:r>
              <a:rPr lang="en-US" sz="2400" dirty="0">
                <a:latin typeface="Arial"/>
                <a:cs typeface="Arial"/>
              </a:rPr>
              <a:t>Historically, management of AF has been predicated on rate or rhythm control, however few studies have attempted to classify novel subtypes of AF. This study aims to investigate the feasibility of AF management driven by patient phenotyping using deep learning.</a:t>
            </a:r>
            <a:endParaRPr lang="en-US" sz="2400" dirty="0"/>
          </a:p>
          <a:p>
            <a:pPr algn="just"/>
            <a:endParaRPr lang="en-US" sz="2400" dirty="0">
              <a:latin typeface="Arial"/>
              <a:cs typeface="Arial"/>
            </a:endParaRPr>
          </a:p>
          <a:p>
            <a:pPr algn="just"/>
            <a:r>
              <a:rPr lang="en-US" sz="2400" dirty="0">
                <a:latin typeface="Arial"/>
                <a:cs typeface="Arial"/>
              </a:rPr>
              <a:t>This study utilized MIMIC-IV, an open-source dataset from Beth Israel Deaconess Medical Center in Boston, MA. Preliminary model pipelines were tested on MIMIC-IV Clinical Database Demo and MIMIC-IV-ECG Demo.</a:t>
            </a:r>
            <a:endParaRPr lang="en-US" dirty="0"/>
          </a:p>
          <a:p>
            <a:pPr algn="just"/>
            <a:endParaRPr lang="en-US" sz="2400" dirty="0">
              <a:latin typeface="Arial"/>
              <a:cs typeface="Arial"/>
            </a:endParaRPr>
          </a:p>
          <a:p>
            <a:pPr algn="just"/>
            <a:endParaRPr lang="en-US" sz="2400" dirty="0"/>
          </a:p>
        </p:txBody>
      </p:sp>
      <p:sp>
        <p:nvSpPr>
          <p:cNvPr id="3" name="TextBox 2">
            <a:extLst>
              <a:ext uri="{FF2B5EF4-FFF2-40B4-BE49-F238E27FC236}">
                <a16:creationId xmlns:a16="http://schemas.microsoft.com/office/drawing/2014/main" id="{E13C2B2C-256D-5E90-0610-477D371B7327}"/>
              </a:ext>
            </a:extLst>
          </p:cNvPr>
          <p:cNvSpPr txBox="1"/>
          <p:nvPr/>
        </p:nvSpPr>
        <p:spPr>
          <a:xfrm>
            <a:off x="9781731" y="10049820"/>
            <a:ext cx="7857393"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400" dirty="0">
                <a:latin typeface="Arial"/>
                <a:cs typeface="Arial"/>
              </a:rPr>
              <a:t>We propose the use of an Encoder-only Transformer for the learned contextualized embeddings of raw ECG data. The Transformer model was specifically chosen for its ability to implement self-attention, which is applied to each lead over time and to each time point across leads. These embeddings are then fed to an unsupervised learning model to create specific ECG clusters, which are subsequently fed to a larger clustering model that incorporates additional patient data.</a:t>
            </a:r>
            <a:endParaRPr lang="en-US" sz="2400" dirty="0"/>
          </a:p>
          <a:p>
            <a:pPr algn="just"/>
            <a:endParaRPr lang="en-US" sz="2400" dirty="0"/>
          </a:p>
          <a:p>
            <a:pPr algn="just"/>
            <a:r>
              <a:rPr lang="en-US" sz="2400" dirty="0">
                <a:latin typeface="Arial"/>
                <a:cs typeface="Arial"/>
              </a:rPr>
              <a:t>Currently, the analysis of an appropriately robust model remains under active development. The experimental datasets utilized for proof-of-concept are not large enough to create useful insights.</a:t>
            </a:r>
            <a:endParaRPr lang="en-US" sz="2400" dirty="0"/>
          </a:p>
        </p:txBody>
      </p:sp>
      <p:sp>
        <p:nvSpPr>
          <p:cNvPr id="7" name="TextBox 6">
            <a:extLst>
              <a:ext uri="{FF2B5EF4-FFF2-40B4-BE49-F238E27FC236}">
                <a16:creationId xmlns:a16="http://schemas.microsoft.com/office/drawing/2014/main" id="{C3936FF4-1C7F-4F81-92BB-9BAFFC445B5D}"/>
              </a:ext>
            </a:extLst>
          </p:cNvPr>
          <p:cNvSpPr txBox="1"/>
          <p:nvPr/>
        </p:nvSpPr>
        <p:spPr>
          <a:xfrm>
            <a:off x="19049307" y="9571625"/>
            <a:ext cx="7837714"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0"/>
              </a:spcBef>
              <a:spcAft>
                <a:spcPts val="0"/>
              </a:spcAft>
            </a:pPr>
            <a:r>
              <a:rPr lang="en-US" sz="2400" dirty="0">
                <a:latin typeface="Arial"/>
                <a:cs typeface="Arial"/>
              </a:rPr>
              <a:t>This abstract introduces a framework to identify new subsets of atrial fibrillation patients by combining transformer deep learning models with unsupervised learning methods. Future work includes an analysis of clinical relevance and correlation to existing categorical etiologies of atrial fibrillation patients. We additionally intend to extend this study to examine cluster-specific outcomes, with the intent to deliver further personalized care and improved patient outcomes.</a:t>
            </a:r>
            <a:endParaRPr lang="en-US" sz="2400"/>
          </a:p>
          <a:p>
            <a:pPr>
              <a:spcBef>
                <a:spcPts val="0"/>
              </a:spcBef>
              <a:spcAft>
                <a:spcPts val="0"/>
              </a:spcAft>
            </a:pPr>
            <a:endParaRPr lang="en-US" sz="2400" dirty="0"/>
          </a:p>
        </p:txBody>
      </p:sp>
      <p:pic>
        <p:nvPicPr>
          <p:cNvPr id="16" name="Picture 15" descr="A diagram of a patient data&#10;&#10;AI-generated content may be incorrect.">
            <a:extLst>
              <a:ext uri="{FF2B5EF4-FFF2-40B4-BE49-F238E27FC236}">
                <a16:creationId xmlns:a16="http://schemas.microsoft.com/office/drawing/2014/main" id="{DD604EB4-9455-A2AA-2E01-B5357DE0FFE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1321199" y="4234555"/>
            <a:ext cx="4762370" cy="5819122"/>
          </a:xfrm>
          <a:prstGeom prst="rect">
            <a:avLst/>
          </a:prstGeom>
        </p:spPr>
      </p:pic>
      <p:pic>
        <p:nvPicPr>
          <p:cNvPr id="17" name="Picture 16">
            <a:extLst>
              <a:ext uri="{FF2B5EF4-FFF2-40B4-BE49-F238E27FC236}">
                <a16:creationId xmlns:a16="http://schemas.microsoft.com/office/drawing/2014/main" id="{9A49167E-3CAF-FB8F-4580-DE23DB3ABB3A}"/>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19055972" y="3198665"/>
            <a:ext cx="7844730" cy="434515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2e6eb7e-381c-441e-af35-0fef964528c9">
      <UserInfo>
        <DisplayName>Ladogana, Michael   M.D.</DisplayName>
        <AccountId>86</AccountId>
        <AccountType/>
      </UserInfo>
      <UserInfo>
        <DisplayName>Gonzales, Adrienne M</DisplayName>
        <AccountId>83</AccountId>
        <AccountType/>
      </UserInfo>
      <UserInfo>
        <DisplayName>Mariappan, Sangeetha</DisplayName>
        <AccountId>42</AccountId>
        <AccountType/>
      </UserInfo>
      <UserInfo>
        <DisplayName>Holiday, Ashley M</DisplayName>
        <AccountId>84</AccountId>
        <AccountType/>
      </UserInfo>
      <UserInfo>
        <DisplayName>Pham, Grant M</DisplayName>
        <AccountId>101</AccountId>
        <AccountType/>
      </UserInfo>
      <UserInfo>
        <DisplayName>Isbell, Lauren F M.D.</DisplayName>
        <AccountId>102</AccountId>
        <AccountType/>
      </UserInfo>
      <UserInfo>
        <DisplayName>Hsu Fan, Eunice F</DisplayName>
        <AccountId>103</AccountId>
        <AccountType/>
      </UserInfo>
      <UserInfo>
        <DisplayName>Peters, Alec W</DisplayName>
        <AccountId>18</AccountId>
        <AccountType/>
      </UserInfo>
      <UserInfo>
        <DisplayName>Lau, Jenny W</DisplayName>
        <AccountId>104</AccountId>
        <AccountType/>
      </UserInfo>
      <UserInfo>
        <DisplayName>Ekambaram, Maheswari   M.D.</DisplayName>
        <AccountId>105</AccountId>
        <AccountType/>
      </UserInfo>
      <UserInfo>
        <DisplayName>Lampert, John B</DisplayName>
        <AccountId>93</AccountId>
        <AccountType/>
      </UserInfo>
      <UserInfo>
        <DisplayName>Arnold, Danielle   M.D.</DisplayName>
        <AccountId>106</AccountId>
        <AccountType/>
      </UserInfo>
      <UserInfo>
        <DisplayName>SharingLinks.33214956-5939-417b-917c-c5674aaa32e7.Flexible.f8566c7c-e773-4197-9613-073995b1280c</DisplayName>
        <AccountId>107</AccountId>
        <AccountType/>
      </UserInfo>
      <UserInfo>
        <DisplayName>Singh, Pardeep</DisplayName>
        <AccountId>108</AccountId>
        <AccountType/>
      </UserInfo>
      <UserInfo>
        <DisplayName>Fly, Sandra</DisplayName>
        <AccountId>85</AccountId>
        <AccountType/>
      </UserInfo>
      <UserInfo>
        <DisplayName>SharingLinks.59b57f80-34b7-42dd-bc0f-77d448e79801.Flexible.625cebfa-ed2d-446e-800f-06dd2689f97a</DisplayName>
        <AccountId>109</AccountId>
        <AccountType/>
      </UserInfo>
      <UserInfo>
        <DisplayName>Mackowiak, Claire L</DisplayName>
        <AccountId>88</AccountId>
        <AccountType/>
      </UserInfo>
      <UserInfo>
        <DisplayName>Syed, Moinuddin M</DisplayName>
        <AccountId>110</AccountId>
        <AccountType/>
      </UserInfo>
      <UserInfo>
        <DisplayName>SharingLinks.2849ccff-76ec-4c89-a4f3-eb8530b23ac2.Flexible.0b1e7e35-21c0-44da-8a0a-a2bffb907a4f</DisplayName>
        <AccountId>78</AccountId>
        <AccountType/>
      </UserInfo>
      <UserInfo>
        <DisplayName>Kidwai, Yousuf</DisplayName>
        <AccountId>111</AccountId>
        <AccountType/>
      </UserInfo>
      <UserInfo>
        <DisplayName>Wells, Jennifer H</DisplayName>
        <AccountId>96</AccountId>
        <AccountType/>
      </UserInfo>
      <UserInfo>
        <DisplayName>Percle, Kelly N</DisplayName>
        <AccountId>112</AccountId>
        <AccountType/>
      </UserInfo>
      <UserInfo>
        <DisplayName>SharingLinks.fa590c7f-102c-4e1d-b1a4-c02a6ddd7b44.OrganizationEdit.cafb097d-90cf-4362-8037-4c3f0003ad1b</DisplayName>
        <AccountId>113</AccountId>
        <AccountType/>
      </UserInfo>
      <UserInfo>
        <DisplayName>Gonzalez, Adriana A</DisplayName>
        <AccountId>114</AccountId>
        <AccountType/>
      </UserInfo>
      <UserInfo>
        <DisplayName>SharingLinks.78dbc8a3-21f5-41b7-884b-5bee9f75d172.Flexible.e2c6ee68-06cf-4b31-8f99-b62e36a318e3</DisplayName>
        <AccountId>115</AccountId>
        <AccountType/>
      </UserInfo>
      <UserInfo>
        <DisplayName>Ha, Denis</DisplayName>
        <AccountId>94</AccountId>
        <AccountType/>
      </UserInfo>
      <UserInfo>
        <DisplayName>Limited Access System Group For List 081adb84-ee72-47ab-9308-b4bb1e74bd35</DisplayName>
        <AccountId>116</AccountId>
        <AccountType/>
      </UserInfo>
      <UserInfo>
        <DisplayName>Limited Access System Group For Web 72e6eb7e-381c-441e-af35-0fef964528c9</DisplayName>
        <AccountId>117</AccountId>
        <AccountType/>
      </UserInfo>
      <UserInfo>
        <DisplayName>Odom, Monica B</DisplayName>
        <AccountId>22</AccountId>
        <AccountType/>
      </UserInfo>
      <UserInfo>
        <DisplayName>SharingLinks.866232b7-6e9e-41f6-9f67-041c0501c446.Flexible.92432d55-5750-4764-8a3f-15d43b5ee1cc</DisplayName>
        <AccountId>118</AccountId>
        <AccountType/>
      </UserInfo>
      <UserInfo>
        <DisplayName>SharingLinks.b1fca24c-beef-4eb4-ad6e-e1c0d50da036.Flexible.43103b11-0446-488c-86ab-d8aec4e11bea</DisplayName>
        <AccountId>119</AccountId>
        <AccountType/>
      </UserInfo>
      <UserInfo>
        <DisplayName>SharingLinks.42f0226e-5c3d-488b-aca4-aa0f6cb8e00f.Flexible.0ce82be1-bb4a-4b86-8841-3bd7b6fc5b3b</DisplayName>
        <AccountId>120</AccountId>
        <AccountType/>
      </UserInfo>
      <UserInfo>
        <DisplayName>Newman, Paydon</DisplayName>
        <AccountId>121</AccountId>
        <AccountType/>
      </UserInfo>
      <UserInfo>
        <DisplayName>Feng, Jeanne</DisplayName>
        <AccountId>122</AccountId>
        <AccountType/>
      </UserInfo>
      <UserInfo>
        <DisplayName>Kotin, Luke</DisplayName>
        <AccountId>123</AccountId>
        <AccountType/>
      </UserInfo>
      <UserInfo>
        <DisplayName>Mooneyham, Jesse A</DisplayName>
        <AccountId>124</AccountId>
        <AccountType/>
      </UserInfo>
      <UserInfo>
        <DisplayName>Wu, Vivianna</DisplayName>
        <AccountId>125</AccountId>
        <AccountType/>
      </UserInfo>
      <UserInfo>
        <DisplayName>Magdaleno, Leilani M</DisplayName>
        <AccountId>126</AccountId>
        <AccountType/>
      </UserInfo>
      <UserInfo>
        <DisplayName>Germanos, George J</DisplayName>
        <AccountId>127</AccountId>
        <AccountType/>
      </UserInfo>
      <UserInfo>
        <DisplayName>Mercado Garcia, Raul</DisplayName>
        <AccountId>128</AccountId>
        <AccountType/>
      </UserInfo>
      <UserInfo>
        <DisplayName>Nguyen, John</DisplayName>
        <AccountId>129</AccountId>
        <AccountType/>
      </UserInfo>
      <UserInfo>
        <DisplayName>Todd, Robert N</DisplayName>
        <AccountId>130</AccountId>
        <AccountType/>
      </UserInfo>
      <UserInfo>
        <DisplayName>Nguyen, Hoang C</DisplayName>
        <AccountId>131</AccountId>
        <AccountType/>
      </UserInfo>
      <UserInfo>
        <DisplayName>Bollempalli, Harini</DisplayName>
        <AccountId>132</AccountId>
        <AccountType/>
      </UserInfo>
      <UserInfo>
        <DisplayName>Pathikonda, Chakrapani</DisplayName>
        <AccountId>133</AccountId>
        <AccountType/>
      </UserInfo>
      <UserInfo>
        <DisplayName>Fort, Callie</DisplayName>
        <AccountId>161</AccountId>
        <AccountType/>
      </UserInfo>
      <UserInfo>
        <DisplayName>Tepfenhart, Tyler</DisplayName>
        <AccountId>155</AccountId>
        <AccountType/>
      </UserInfo>
      <UserInfo>
        <DisplayName>Thakkar, Rahul R</DisplayName>
        <AccountId>136</AccountId>
        <AccountType/>
      </UserInfo>
    </SharedWithUsers>
    <MediaLengthInSeconds xmlns="081adb84-ee72-47ab-9308-b4bb1e74bd3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DBB4E60F120E48877D3AA811EB08D7" ma:contentTypeVersion="14" ma:contentTypeDescription="Create a new document." ma:contentTypeScope="" ma:versionID="d76aad0a47d31c246e04cd2fcd1e7ca8">
  <xsd:schema xmlns:xsd="http://www.w3.org/2001/XMLSchema" xmlns:xs="http://www.w3.org/2001/XMLSchema" xmlns:p="http://schemas.microsoft.com/office/2006/metadata/properties" xmlns:ns2="081adb84-ee72-47ab-9308-b4bb1e74bd35" xmlns:ns3="72e6eb7e-381c-441e-af35-0fef964528c9" targetNamespace="http://schemas.microsoft.com/office/2006/metadata/properties" ma:root="true" ma:fieldsID="849639ad88255fee2c1c568dbd727bff" ns2:_="" ns3:_="">
    <xsd:import namespace="081adb84-ee72-47ab-9308-b4bb1e74bd35"/>
    <xsd:import namespace="72e6eb7e-381c-441e-af35-0fef964528c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1adb84-ee72-47ab-9308-b4bb1e74bd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e6eb7e-381c-441e-af35-0fef964528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F679AA-8F8B-4BDC-BC66-8BC108A971AF}">
  <ds:schemaRefs>
    <ds:schemaRef ds:uri="72e6eb7e-381c-441e-af35-0fef964528c9"/>
    <ds:schemaRef ds:uri="http://schemas.microsoft.com/office/2006/metadata/properties"/>
    <ds:schemaRef ds:uri="http://schemas.microsoft.com/office/infopath/2007/PartnerControls"/>
    <ds:schemaRef ds:uri="398f1c17-67cf-47ec-86fc-a7934b0af474"/>
    <ds:schemaRef ds:uri="ee1bc363-d123-4de3-ad88-bb932272e8a7"/>
    <ds:schemaRef ds:uri="081adb84-ee72-47ab-9308-b4bb1e74bd35"/>
  </ds:schemaRefs>
</ds:datastoreItem>
</file>

<file path=customXml/itemProps2.xml><?xml version="1.0" encoding="utf-8"?>
<ds:datastoreItem xmlns:ds="http://schemas.openxmlformats.org/officeDocument/2006/customXml" ds:itemID="{A979D560-20F7-4C83-AF26-D6A81886C1FA}">
  <ds:schemaRefs>
    <ds:schemaRef ds:uri="http://schemas.microsoft.com/sharepoint/v3/contenttype/forms"/>
  </ds:schemaRefs>
</ds:datastoreItem>
</file>

<file path=customXml/itemProps3.xml><?xml version="1.0" encoding="utf-8"?>
<ds:datastoreItem xmlns:ds="http://schemas.openxmlformats.org/officeDocument/2006/customXml" ds:itemID="{E5A2CD24-0EB1-48C6-8A9C-E1BDA29622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1adb84-ee72-47ab-9308-b4bb1e74bd35"/>
    <ds:schemaRef ds:uri="72e6eb7e-381c-441e-af35-0fef964528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390</Words>
  <Application>Microsoft Office PowerPoint</Application>
  <PresentationFormat>Custom</PresentationFormat>
  <Paragraphs>20</Paragraphs>
  <Slides>1</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Office Theme</vt:lpstr>
      <vt:lpstr>PowerPoint Presentation</vt:lpstr>
    </vt:vector>
  </TitlesOfParts>
  <Company>PSAV Presentation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Lara Gough</dc:creator>
  <cp:lastModifiedBy>Boyd, Heather L</cp:lastModifiedBy>
  <cp:revision>515</cp:revision>
  <dcterms:created xsi:type="dcterms:W3CDTF">2010-03-12T15:37:26Z</dcterms:created>
  <dcterms:modified xsi:type="dcterms:W3CDTF">2025-04-11T03:27:26Z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0x010100A8DBB4E60F120E48877D3AA811EB08D7</vt:lpwstr>
  </property>
  <property fmtid="{D5CDD505-2E9C-101B-9397-08002B2CF9AE}" pid="3" name="Order">
    <vt:r8>6900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_activity">
    <vt:lpwstr>{"FileActivityType":"9","FileActivityTimeStamp":"2023-09-06T22:02:10.820Z","FileActivityUsersOnPage":[{"DisplayName":"Nguyen, John","Id":"jon1332@bswhealth.org"}],"FileActivityNavigationId":null}</vt:lpwstr>
  </property>
</Properties>
</file>