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12" r:id="rId2"/>
  </p:sldIdLst>
  <p:sldSz cx="21945600" cy="32918400"/>
  <p:notesSz cx="6858000" cy="9144000"/>
  <p:defaultTextStyle>
    <a:defPPr>
      <a:defRPr lang="en-US"/>
    </a:defPPr>
    <a:lvl1pPr marL="0" algn="l" defTabSz="1279648" rtl="0" eaLnBrk="1" latinLnBrk="0" hangingPunct="1">
      <a:defRPr sz="5000" kern="1200">
        <a:solidFill>
          <a:schemeClr val="tx1"/>
        </a:solidFill>
        <a:latin typeface="+mn-lt"/>
        <a:ea typeface="+mn-ea"/>
        <a:cs typeface="+mn-cs"/>
      </a:defRPr>
    </a:lvl1pPr>
    <a:lvl2pPr marL="1279648" algn="l" defTabSz="1279648" rtl="0" eaLnBrk="1" latinLnBrk="0" hangingPunct="1">
      <a:defRPr sz="5000" kern="1200">
        <a:solidFill>
          <a:schemeClr val="tx1"/>
        </a:solidFill>
        <a:latin typeface="+mn-lt"/>
        <a:ea typeface="+mn-ea"/>
        <a:cs typeface="+mn-cs"/>
      </a:defRPr>
    </a:lvl2pPr>
    <a:lvl3pPr marL="2559295" algn="l" defTabSz="1279648" rtl="0" eaLnBrk="1" latinLnBrk="0" hangingPunct="1">
      <a:defRPr sz="5000" kern="1200">
        <a:solidFill>
          <a:schemeClr val="tx1"/>
        </a:solidFill>
        <a:latin typeface="+mn-lt"/>
        <a:ea typeface="+mn-ea"/>
        <a:cs typeface="+mn-cs"/>
      </a:defRPr>
    </a:lvl3pPr>
    <a:lvl4pPr marL="3838943" algn="l" defTabSz="1279648" rtl="0" eaLnBrk="1" latinLnBrk="0" hangingPunct="1">
      <a:defRPr sz="5000" kern="1200">
        <a:solidFill>
          <a:schemeClr val="tx1"/>
        </a:solidFill>
        <a:latin typeface="+mn-lt"/>
        <a:ea typeface="+mn-ea"/>
        <a:cs typeface="+mn-cs"/>
      </a:defRPr>
    </a:lvl4pPr>
    <a:lvl5pPr marL="5118590" algn="l" defTabSz="1279648" rtl="0" eaLnBrk="1" latinLnBrk="0" hangingPunct="1">
      <a:defRPr sz="5000" kern="1200">
        <a:solidFill>
          <a:schemeClr val="tx1"/>
        </a:solidFill>
        <a:latin typeface="+mn-lt"/>
        <a:ea typeface="+mn-ea"/>
        <a:cs typeface="+mn-cs"/>
      </a:defRPr>
    </a:lvl5pPr>
    <a:lvl6pPr marL="6398241" algn="l" defTabSz="1279648" rtl="0" eaLnBrk="1" latinLnBrk="0" hangingPunct="1">
      <a:defRPr sz="5000" kern="1200">
        <a:solidFill>
          <a:schemeClr val="tx1"/>
        </a:solidFill>
        <a:latin typeface="+mn-lt"/>
        <a:ea typeface="+mn-ea"/>
        <a:cs typeface="+mn-cs"/>
      </a:defRPr>
    </a:lvl6pPr>
    <a:lvl7pPr marL="7677888" algn="l" defTabSz="1279648" rtl="0" eaLnBrk="1" latinLnBrk="0" hangingPunct="1">
      <a:defRPr sz="5000" kern="1200">
        <a:solidFill>
          <a:schemeClr val="tx1"/>
        </a:solidFill>
        <a:latin typeface="+mn-lt"/>
        <a:ea typeface="+mn-ea"/>
        <a:cs typeface="+mn-cs"/>
      </a:defRPr>
    </a:lvl7pPr>
    <a:lvl8pPr marL="8957536" algn="l" defTabSz="1279648" rtl="0" eaLnBrk="1" latinLnBrk="0" hangingPunct="1">
      <a:defRPr sz="5000" kern="1200">
        <a:solidFill>
          <a:schemeClr val="tx1"/>
        </a:solidFill>
        <a:latin typeface="+mn-lt"/>
        <a:ea typeface="+mn-ea"/>
        <a:cs typeface="+mn-cs"/>
      </a:defRPr>
    </a:lvl8pPr>
    <a:lvl9pPr marL="10237184" algn="l" defTabSz="1279648" rtl="0" eaLnBrk="1" latinLnBrk="0" hangingPunct="1">
      <a:defRPr sz="5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69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0815"/>
    <a:srgbClr val="A21E33"/>
    <a:srgbClr val="FFC627"/>
    <a:srgbClr val="EFEEED"/>
    <a:srgbClr val="636463"/>
    <a:srgbClr val="898989"/>
    <a:srgbClr val="F47A22"/>
    <a:srgbClr val="8D8E8D"/>
    <a:srgbClr val="EF7622"/>
    <a:srgbClr val="EFEDE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89FD2E-783C-72A4-69F1-731A47F67A31}" v="46" dt="2025-04-09T02:19:59.1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58" autoAdjust="0"/>
    <p:restoredTop sz="94660"/>
  </p:normalViewPr>
  <p:slideViewPr>
    <p:cSldViewPr snapToGrid="0" snapToObjects="1">
      <p:cViewPr>
        <p:scale>
          <a:sx n="40" d="100"/>
          <a:sy n="40" d="100"/>
        </p:scale>
        <p:origin x="620" y="-4692"/>
      </p:cViewPr>
      <p:guideLst>
        <p:guide orient="horz" pos="10368"/>
        <p:guide pos="69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880E72-C0D1-7B4E-95F7-AA2918E085BC}" type="datetimeFigureOut">
              <a:rPr lang="en-US" smtClean="0"/>
              <a:pPr/>
              <a:t>4/8/2025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FBFBE2-5FC1-6D49-9CB1-BEBD9B36BDD1}" type="slidenum">
              <a:rPr lang="en-US" smtClean="0"/>
              <a:pPr/>
              <a:t>‹#›</a:t>
            </a:fld>
            <a:endParaRPr lang="en-US"/>
          </a:p>
        </p:txBody>
      </p:sp>
    </p:spTree>
    <p:extLst>
      <p:ext uri="{BB962C8B-B14F-4D97-AF65-F5344CB8AC3E}">
        <p14:creationId xmlns:p14="http://schemas.microsoft.com/office/powerpoint/2010/main" val="3158721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5B1ABD-57F1-1B46-A417-3C7D1F2A85D0}" type="datetimeFigureOut">
              <a:rPr lang="en-US" smtClean="0"/>
              <a:pPr/>
              <a:t>4/8/2025</a:t>
            </a:fld>
            <a:endParaRPr lang="en-US"/>
          </a:p>
        </p:txBody>
      </p:sp>
      <p:sp>
        <p:nvSpPr>
          <p:cNvPr id="4" name="Slide Image Placeholder 3"/>
          <p:cNvSpPr>
            <a:spLocks noGrp="1" noRot="1" noChangeAspect="1"/>
          </p:cNvSpPr>
          <p:nvPr>
            <p:ph type="sldImg" idx="2"/>
          </p:nvPr>
        </p:nvSpPr>
        <p:spPr>
          <a:xfrm>
            <a:off x="2286000" y="685800"/>
            <a:ext cx="228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FF746A-9A42-BC49-B5AB-F8339C12B1B4}" type="slidenum">
              <a:rPr lang="en-US" smtClean="0"/>
              <a:pPr/>
              <a:t>‹#›</a:t>
            </a:fld>
            <a:endParaRPr lang="en-US"/>
          </a:p>
        </p:txBody>
      </p:sp>
    </p:spTree>
    <p:extLst>
      <p:ext uri="{BB962C8B-B14F-4D97-AF65-F5344CB8AC3E}">
        <p14:creationId xmlns:p14="http://schemas.microsoft.com/office/powerpoint/2010/main" val="3823909794"/>
      </p:ext>
    </p:extLst>
  </p:cSld>
  <p:clrMap bg1="lt1" tx1="dk1" bg2="lt2" tx2="dk2" accent1="accent1" accent2="accent2" accent3="accent3" accent4="accent4" accent5="accent5" accent6="accent6" hlink="hlink" folHlink="folHlink"/>
  <p:hf hdr="0" ftr="0" dt="0"/>
  <p:notesStyle>
    <a:lvl1pPr marL="0" algn="l" defTabSz="1279648" rtl="0" eaLnBrk="1" latinLnBrk="0" hangingPunct="1">
      <a:defRPr sz="3400" kern="1200">
        <a:solidFill>
          <a:schemeClr val="tx1"/>
        </a:solidFill>
        <a:latin typeface="+mn-lt"/>
        <a:ea typeface="+mn-ea"/>
        <a:cs typeface="+mn-cs"/>
      </a:defRPr>
    </a:lvl1pPr>
    <a:lvl2pPr marL="1279648" algn="l" defTabSz="1279648" rtl="0" eaLnBrk="1" latinLnBrk="0" hangingPunct="1">
      <a:defRPr sz="3400" kern="1200">
        <a:solidFill>
          <a:schemeClr val="tx1"/>
        </a:solidFill>
        <a:latin typeface="+mn-lt"/>
        <a:ea typeface="+mn-ea"/>
        <a:cs typeface="+mn-cs"/>
      </a:defRPr>
    </a:lvl2pPr>
    <a:lvl3pPr marL="2559295" algn="l" defTabSz="1279648" rtl="0" eaLnBrk="1" latinLnBrk="0" hangingPunct="1">
      <a:defRPr sz="3400" kern="1200">
        <a:solidFill>
          <a:schemeClr val="tx1"/>
        </a:solidFill>
        <a:latin typeface="+mn-lt"/>
        <a:ea typeface="+mn-ea"/>
        <a:cs typeface="+mn-cs"/>
      </a:defRPr>
    </a:lvl3pPr>
    <a:lvl4pPr marL="3838943" algn="l" defTabSz="1279648" rtl="0" eaLnBrk="1" latinLnBrk="0" hangingPunct="1">
      <a:defRPr sz="3400" kern="1200">
        <a:solidFill>
          <a:schemeClr val="tx1"/>
        </a:solidFill>
        <a:latin typeface="+mn-lt"/>
        <a:ea typeface="+mn-ea"/>
        <a:cs typeface="+mn-cs"/>
      </a:defRPr>
    </a:lvl4pPr>
    <a:lvl5pPr marL="5118590" algn="l" defTabSz="1279648" rtl="0" eaLnBrk="1" latinLnBrk="0" hangingPunct="1">
      <a:defRPr sz="3400" kern="1200">
        <a:solidFill>
          <a:schemeClr val="tx1"/>
        </a:solidFill>
        <a:latin typeface="+mn-lt"/>
        <a:ea typeface="+mn-ea"/>
        <a:cs typeface="+mn-cs"/>
      </a:defRPr>
    </a:lvl5pPr>
    <a:lvl6pPr marL="6398241" algn="l" defTabSz="1279648" rtl="0" eaLnBrk="1" latinLnBrk="0" hangingPunct="1">
      <a:defRPr sz="3400" kern="1200">
        <a:solidFill>
          <a:schemeClr val="tx1"/>
        </a:solidFill>
        <a:latin typeface="+mn-lt"/>
        <a:ea typeface="+mn-ea"/>
        <a:cs typeface="+mn-cs"/>
      </a:defRPr>
    </a:lvl6pPr>
    <a:lvl7pPr marL="7677888" algn="l" defTabSz="1279648" rtl="0" eaLnBrk="1" latinLnBrk="0" hangingPunct="1">
      <a:defRPr sz="3400" kern="1200">
        <a:solidFill>
          <a:schemeClr val="tx1"/>
        </a:solidFill>
        <a:latin typeface="+mn-lt"/>
        <a:ea typeface="+mn-ea"/>
        <a:cs typeface="+mn-cs"/>
      </a:defRPr>
    </a:lvl7pPr>
    <a:lvl8pPr marL="8957536" algn="l" defTabSz="1279648" rtl="0" eaLnBrk="1" latinLnBrk="0" hangingPunct="1">
      <a:defRPr sz="3400" kern="1200">
        <a:solidFill>
          <a:schemeClr val="tx1"/>
        </a:solidFill>
        <a:latin typeface="+mn-lt"/>
        <a:ea typeface="+mn-ea"/>
        <a:cs typeface="+mn-cs"/>
      </a:defRPr>
    </a:lvl8pPr>
    <a:lvl9pPr marL="10237184" algn="l" defTabSz="1279648" rtl="0" eaLnBrk="1" latinLnBrk="0" hangingPunct="1">
      <a:defRPr sz="3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FF746A-9A42-BC49-B5AB-F8339C12B1B4}" type="slidenum">
              <a:rPr lang="en-US" smtClean="0"/>
              <a:pPr/>
              <a:t>1</a:t>
            </a:fld>
            <a:endParaRPr lang="en-US"/>
          </a:p>
        </p:txBody>
      </p:sp>
    </p:spTree>
    <p:extLst>
      <p:ext uri="{BB962C8B-B14F-4D97-AF65-F5344CB8AC3E}">
        <p14:creationId xmlns:p14="http://schemas.microsoft.com/office/powerpoint/2010/main" val="808981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Profile / Image + Descriptor Copy">
    <p:spTree>
      <p:nvGrpSpPr>
        <p:cNvPr id="1" name=""/>
        <p:cNvGrpSpPr/>
        <p:nvPr/>
      </p:nvGrpSpPr>
      <p:grpSpPr>
        <a:xfrm>
          <a:off x="0" y="0"/>
          <a:ext cx="0" cy="0"/>
          <a:chOff x="0" y="0"/>
          <a:chExt cx="0" cy="0"/>
        </a:xfrm>
      </p:grpSpPr>
      <p:sp>
        <p:nvSpPr>
          <p:cNvPr id="15" name="Content Placeholder 14"/>
          <p:cNvSpPr>
            <a:spLocks noGrp="1"/>
          </p:cNvSpPr>
          <p:nvPr>
            <p:ph sz="quarter" idx="17"/>
          </p:nvPr>
        </p:nvSpPr>
        <p:spPr>
          <a:xfrm>
            <a:off x="5451893" y="0"/>
            <a:ext cx="14250839" cy="4216400"/>
          </a:xfrm>
          <a:prstGeom prst="rect">
            <a:avLst/>
          </a:prstGeom>
        </p:spPr>
        <p:txBody>
          <a:bodyPr vert="horz" bIns="365760" anchor="ctr"/>
          <a:lstStyle>
            <a:lvl1pPr>
              <a:lnSpc>
                <a:spcPts val="5684"/>
              </a:lnSpc>
              <a:spcAft>
                <a:spcPts val="1895"/>
              </a:spcAft>
              <a:defRPr sz="11369">
                <a:solidFill>
                  <a:schemeClr val="tx2"/>
                </a:solidFill>
              </a:defRPr>
            </a:lvl1pPr>
            <a:lvl2pPr>
              <a:lnSpc>
                <a:spcPts val="5684"/>
              </a:lnSpc>
              <a:defRPr sz="11369" b="0">
                <a:solidFill>
                  <a:srgbClr val="3F3C38"/>
                </a:solidFill>
              </a:defRPr>
            </a:lvl2pPr>
            <a:lvl3pPr>
              <a:lnSpc>
                <a:spcPts val="5684"/>
              </a:lnSpc>
              <a:defRPr sz="7579" b="1">
                <a:solidFill>
                  <a:srgbClr val="3F3C38"/>
                </a:solidFill>
              </a:defRPr>
            </a:lvl3pPr>
            <a:lvl4pPr>
              <a:defRPr sz="11369">
                <a:solidFill>
                  <a:srgbClr val="3F3C38"/>
                </a:solidFill>
              </a:defRPr>
            </a:lvl4pPr>
            <a:lvl5pPr>
              <a:defRPr sz="11369">
                <a:solidFill>
                  <a:srgbClr val="3F3C38"/>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77471387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ext Placeholder 2"/>
          <p:cNvSpPr txBox="1">
            <a:spLocks/>
          </p:cNvSpPr>
          <p:nvPr userDrawn="1"/>
        </p:nvSpPr>
        <p:spPr>
          <a:xfrm>
            <a:off x="431802" y="4216402"/>
            <a:ext cx="10287000" cy="27834824"/>
          </a:xfrm>
          <a:prstGeom prst="rect">
            <a:avLst/>
          </a:prstGeom>
        </p:spPr>
        <p:txBody>
          <a:bodyPr vert="horz" lIns="1616403" tIns="404104" rIns="1616403" bIns="404104" rtlCol="0">
            <a:normAutofit lnSpcReduction="10000"/>
          </a:bodyPr>
          <a:lstStyle/>
          <a:p>
            <a:pPr marL="0" marR="0" lvl="0" indent="-3030596" algn="l" defTabSz="4040792" rtl="0" eaLnBrk="1" fontAlgn="auto" latinLnBrk="0" hangingPunct="1">
              <a:lnSpc>
                <a:spcPct val="100000"/>
              </a:lnSpc>
              <a:spcBef>
                <a:spcPct val="20000"/>
              </a:spcBef>
              <a:spcAft>
                <a:spcPts val="0"/>
              </a:spcAft>
              <a:buClrTx/>
              <a:buSzTx/>
              <a:buFont typeface="Arial"/>
              <a:buNone/>
              <a:tabLst/>
              <a:defRPr/>
            </a:pPr>
            <a:r>
              <a:rPr kumimoji="0" lang="en-US" sz="15787" b="1" i="0" u="none" strike="noStrike" kern="1200" cap="none" spc="0" normalizeH="0" baseline="0" noProof="0">
                <a:ln>
                  <a:noFill/>
                </a:ln>
                <a:solidFill>
                  <a:schemeClr val="bg1"/>
                </a:solidFill>
                <a:effectLst/>
                <a:uLnTx/>
                <a:uFillTx/>
                <a:latin typeface="Arial"/>
                <a:ea typeface="+mn-ea"/>
                <a:cs typeface="Arial"/>
              </a:rPr>
              <a:t>Click to edit Master text styles</a:t>
            </a:r>
          </a:p>
          <a:p>
            <a:pPr marL="0" marR="0" lvl="1" indent="-2525498" algn="l" defTabSz="4040792" rtl="0" eaLnBrk="1" fontAlgn="auto" latinLnBrk="0" hangingPunct="1">
              <a:lnSpc>
                <a:spcPct val="100000"/>
              </a:lnSpc>
              <a:spcBef>
                <a:spcPts val="5305"/>
              </a:spcBef>
              <a:spcAft>
                <a:spcPts val="5305"/>
              </a:spcAft>
              <a:buClrTx/>
              <a:buSzTx/>
              <a:buFont typeface="Arial"/>
              <a:buNone/>
              <a:tabLst/>
              <a:defRPr/>
            </a:pPr>
            <a:r>
              <a:rPr kumimoji="0" lang="en-US" sz="10737" b="1" i="0" u="none" strike="noStrike" kern="1200" cap="none" spc="0" normalizeH="0" baseline="0" noProof="0" dirty="0">
                <a:ln>
                  <a:noFill/>
                </a:ln>
                <a:solidFill>
                  <a:schemeClr val="bg1"/>
                </a:solidFill>
                <a:effectLst/>
                <a:uLnTx/>
                <a:uFillTx/>
                <a:latin typeface="Arial"/>
                <a:ea typeface="+mn-ea"/>
                <a:cs typeface="Arial"/>
              </a:rPr>
              <a:t>Second level</a:t>
            </a:r>
          </a:p>
          <a:p>
            <a:pPr marL="0" marR="0" lvl="2" indent="-2020397" algn="l" defTabSz="4040792" rtl="0" eaLnBrk="1" fontAlgn="auto" latinLnBrk="0" hangingPunct="1">
              <a:lnSpc>
                <a:spcPct val="100000"/>
              </a:lnSpc>
              <a:spcBef>
                <a:spcPct val="20000"/>
              </a:spcBef>
              <a:spcAft>
                <a:spcPts val="0"/>
              </a:spcAft>
              <a:buClrTx/>
              <a:buSzTx/>
              <a:buFont typeface="Arial"/>
              <a:buNone/>
              <a:tabLst/>
              <a:defRPr/>
            </a:pPr>
            <a:r>
              <a:rPr kumimoji="0" lang="en-US" sz="9790" b="0" i="0" u="none" strike="noStrike" kern="1200" cap="none" spc="0" normalizeH="0" baseline="0" noProof="0" dirty="0">
                <a:ln>
                  <a:noFill/>
                </a:ln>
                <a:solidFill>
                  <a:schemeClr val="bg1"/>
                </a:solidFill>
                <a:effectLst/>
                <a:uLnTx/>
                <a:uFillTx/>
                <a:latin typeface="Arial"/>
                <a:ea typeface="+mn-ea"/>
                <a:cs typeface="Arial"/>
              </a:rPr>
              <a:t>Third level</a:t>
            </a:r>
          </a:p>
          <a:p>
            <a:pPr marL="1616320" marR="0" lvl="3" indent="-1616320" algn="l" defTabSz="4040792" rtl="0" eaLnBrk="1" fontAlgn="auto" latinLnBrk="0" hangingPunct="1">
              <a:lnSpc>
                <a:spcPct val="100000"/>
              </a:lnSpc>
              <a:spcBef>
                <a:spcPct val="20000"/>
              </a:spcBef>
              <a:spcAft>
                <a:spcPts val="0"/>
              </a:spcAft>
              <a:buClrTx/>
              <a:buSzTx/>
              <a:buFont typeface="Arial"/>
              <a:buChar char="–"/>
              <a:tabLst/>
              <a:defRPr/>
            </a:pPr>
            <a:r>
              <a:rPr kumimoji="0" lang="en-US" sz="9790" b="0" i="0" u="none" strike="noStrike" kern="1200" cap="none" spc="0" normalizeH="0" baseline="0" noProof="0" dirty="0">
                <a:ln>
                  <a:noFill/>
                </a:ln>
                <a:solidFill>
                  <a:schemeClr val="bg1"/>
                </a:solidFill>
                <a:effectLst/>
                <a:uLnTx/>
                <a:uFillTx/>
                <a:latin typeface="Arial"/>
                <a:ea typeface="+mn-ea"/>
                <a:cs typeface="Arial"/>
              </a:rPr>
              <a:t>Fourth level bulleted copy details </a:t>
            </a:r>
          </a:p>
          <a:p>
            <a:pPr marL="4040792" marR="0" lvl="4" indent="-2020397" algn="l" defTabSz="4040792" rtl="0" eaLnBrk="1" fontAlgn="auto" latinLnBrk="0" hangingPunct="1">
              <a:lnSpc>
                <a:spcPct val="100000"/>
              </a:lnSpc>
              <a:spcBef>
                <a:spcPct val="20000"/>
              </a:spcBef>
              <a:spcAft>
                <a:spcPts val="0"/>
              </a:spcAft>
              <a:buClrTx/>
              <a:buSzTx/>
              <a:buFont typeface="Arial"/>
              <a:buChar char="»"/>
              <a:tabLst/>
              <a:defRPr/>
            </a:pPr>
            <a:r>
              <a:rPr kumimoji="0" lang="en-US" sz="9790" b="0" i="0" u="none" strike="noStrike" kern="1200" cap="none" spc="0" normalizeH="0" baseline="0" noProof="0" dirty="0">
                <a:ln>
                  <a:noFill/>
                </a:ln>
                <a:solidFill>
                  <a:schemeClr val="bg1"/>
                </a:solidFill>
                <a:effectLst/>
                <a:uLnTx/>
                <a:uFillTx/>
                <a:latin typeface="Arial"/>
                <a:ea typeface="+mn-ea"/>
                <a:cs typeface="Arial"/>
              </a:rPr>
              <a:t>Fifth level</a:t>
            </a:r>
          </a:p>
        </p:txBody>
      </p:sp>
    </p:spTree>
    <p:extLst>
      <p:ext uri="{BB962C8B-B14F-4D97-AF65-F5344CB8AC3E}">
        <p14:creationId xmlns:p14="http://schemas.microsoft.com/office/powerpoint/2010/main" val="4241339874"/>
      </p:ext>
    </p:extLst>
  </p:cSld>
  <p:clrMap bg1="lt1" tx1="dk1" bg2="lt2" tx2="dk2" accent1="accent1" accent2="accent2" accent3="accent3" accent4="accent4" accent5="accent5" accent6="accent6" hlink="hlink" folHlink="folHlink"/>
  <p:sldLayoutIdLst>
    <p:sldLayoutId id="2147483651" r:id="rId1"/>
  </p:sldLayoutIdLst>
  <p:hf hdr="0"/>
  <p:txStyles>
    <p:titleStyle>
      <a:lvl1pPr algn="l" defTabSz="4040792" rtl="0" eaLnBrk="1" latinLnBrk="0" hangingPunct="1">
        <a:spcBef>
          <a:spcPct val="0"/>
        </a:spcBef>
        <a:buNone/>
        <a:defRPr sz="10737" b="1" kern="1200" baseline="0">
          <a:solidFill>
            <a:schemeClr val="tx2"/>
          </a:solidFill>
          <a:latin typeface="Arial"/>
          <a:ea typeface="+mj-ea"/>
          <a:cs typeface="Arial"/>
        </a:defRPr>
      </a:lvl1pPr>
    </p:titleStyle>
    <p:bodyStyle>
      <a:lvl1pPr marL="0" indent="-3030596" algn="l" defTabSz="4040792" rtl="0" eaLnBrk="1" latinLnBrk="0" hangingPunct="1">
        <a:spcBef>
          <a:spcPct val="20000"/>
        </a:spcBef>
        <a:buFont typeface="Arial"/>
        <a:buNone/>
        <a:defRPr sz="15787" b="1" kern="1200">
          <a:solidFill>
            <a:schemeClr val="tx1">
              <a:lumMod val="90000"/>
              <a:lumOff val="10000"/>
            </a:schemeClr>
          </a:solidFill>
          <a:latin typeface="Arial"/>
          <a:ea typeface="+mn-ea"/>
          <a:cs typeface="Arial"/>
        </a:defRPr>
      </a:lvl1pPr>
      <a:lvl2pPr marL="0" indent="-2525498" algn="l" defTabSz="4040792" rtl="0" eaLnBrk="1" latinLnBrk="0" hangingPunct="1">
        <a:spcBef>
          <a:spcPts val="5305"/>
        </a:spcBef>
        <a:spcAft>
          <a:spcPts val="5305"/>
        </a:spcAft>
        <a:buFont typeface="Arial"/>
        <a:buNone/>
        <a:defRPr sz="10737" b="1" kern="1200">
          <a:solidFill>
            <a:schemeClr val="tx1">
              <a:lumMod val="90000"/>
              <a:lumOff val="10000"/>
            </a:schemeClr>
          </a:solidFill>
          <a:latin typeface="Arial"/>
          <a:ea typeface="+mn-ea"/>
          <a:cs typeface="Arial"/>
        </a:defRPr>
      </a:lvl2pPr>
      <a:lvl3pPr marL="0" indent="-2020397" algn="l" defTabSz="4040792" rtl="0" eaLnBrk="1" latinLnBrk="0" hangingPunct="1">
        <a:spcBef>
          <a:spcPct val="20000"/>
        </a:spcBef>
        <a:buFont typeface="Arial"/>
        <a:buNone/>
        <a:defRPr sz="9790" kern="1200">
          <a:solidFill>
            <a:schemeClr val="tx1">
              <a:lumMod val="90000"/>
              <a:lumOff val="10000"/>
            </a:schemeClr>
          </a:solidFill>
          <a:latin typeface="Arial"/>
          <a:ea typeface="+mn-ea"/>
          <a:cs typeface="Arial"/>
        </a:defRPr>
      </a:lvl3pPr>
      <a:lvl4pPr marL="1616320" indent="-1616320" algn="l" defTabSz="4040792" rtl="0" eaLnBrk="1" latinLnBrk="0" hangingPunct="1">
        <a:spcBef>
          <a:spcPct val="20000"/>
        </a:spcBef>
        <a:buFont typeface="Arial"/>
        <a:buChar char="–"/>
        <a:defRPr sz="9790" kern="1200" baseline="0">
          <a:solidFill>
            <a:schemeClr val="tx1">
              <a:lumMod val="90000"/>
              <a:lumOff val="10000"/>
            </a:schemeClr>
          </a:solidFill>
          <a:latin typeface="Arial"/>
          <a:ea typeface="+mn-ea"/>
          <a:cs typeface="Arial"/>
        </a:defRPr>
      </a:lvl4pPr>
      <a:lvl5pPr marL="4040792" indent="-2020397" algn="l" defTabSz="4040792" rtl="0" eaLnBrk="1" latinLnBrk="0" hangingPunct="1">
        <a:spcBef>
          <a:spcPct val="20000"/>
        </a:spcBef>
        <a:buFont typeface="Arial"/>
        <a:buChar char="»"/>
        <a:defRPr sz="9790" kern="1200">
          <a:solidFill>
            <a:schemeClr val="tx1">
              <a:lumMod val="90000"/>
              <a:lumOff val="10000"/>
            </a:schemeClr>
          </a:solidFill>
          <a:latin typeface="Arial"/>
          <a:ea typeface="+mn-ea"/>
          <a:cs typeface="Arial"/>
        </a:defRPr>
      </a:lvl5pPr>
      <a:lvl6pPr marL="22224367" indent="-2020397" algn="l" defTabSz="4040792" rtl="0" eaLnBrk="1" latinLnBrk="0" hangingPunct="1">
        <a:spcBef>
          <a:spcPct val="20000"/>
        </a:spcBef>
        <a:buFont typeface="Arial"/>
        <a:buChar char="•"/>
        <a:defRPr sz="17682" kern="1200">
          <a:solidFill>
            <a:schemeClr val="tx1"/>
          </a:solidFill>
          <a:latin typeface="+mn-lt"/>
          <a:ea typeface="+mn-ea"/>
          <a:cs typeface="+mn-cs"/>
        </a:defRPr>
      </a:lvl6pPr>
      <a:lvl7pPr marL="26265162" indent="-2020397" algn="l" defTabSz="4040792" rtl="0" eaLnBrk="1" latinLnBrk="0" hangingPunct="1">
        <a:spcBef>
          <a:spcPct val="20000"/>
        </a:spcBef>
        <a:buFont typeface="Arial"/>
        <a:buChar char="•"/>
        <a:defRPr sz="17682" kern="1200">
          <a:solidFill>
            <a:schemeClr val="tx1"/>
          </a:solidFill>
          <a:latin typeface="+mn-lt"/>
          <a:ea typeface="+mn-ea"/>
          <a:cs typeface="+mn-cs"/>
        </a:defRPr>
      </a:lvl7pPr>
      <a:lvl8pPr marL="30305954" indent="-2020397" algn="l" defTabSz="4040792" rtl="0" eaLnBrk="1" latinLnBrk="0" hangingPunct="1">
        <a:spcBef>
          <a:spcPct val="20000"/>
        </a:spcBef>
        <a:buFont typeface="Arial"/>
        <a:buChar char="•"/>
        <a:defRPr sz="17682" kern="1200">
          <a:solidFill>
            <a:schemeClr val="tx1"/>
          </a:solidFill>
          <a:latin typeface="+mn-lt"/>
          <a:ea typeface="+mn-ea"/>
          <a:cs typeface="+mn-cs"/>
        </a:defRPr>
      </a:lvl8pPr>
      <a:lvl9pPr marL="34346754" indent="-2020397" algn="l" defTabSz="4040792" rtl="0" eaLnBrk="1" latinLnBrk="0" hangingPunct="1">
        <a:spcBef>
          <a:spcPct val="20000"/>
        </a:spcBef>
        <a:buFont typeface="Arial"/>
        <a:buChar char="•"/>
        <a:defRPr sz="17682" kern="1200">
          <a:solidFill>
            <a:schemeClr val="tx1"/>
          </a:solidFill>
          <a:latin typeface="+mn-lt"/>
          <a:ea typeface="+mn-ea"/>
          <a:cs typeface="+mn-cs"/>
        </a:defRPr>
      </a:lvl9pPr>
    </p:bodyStyle>
    <p:otherStyle>
      <a:defPPr>
        <a:defRPr lang="en-US"/>
      </a:defPPr>
      <a:lvl1pPr marL="0" algn="l" defTabSz="4040792" rtl="0" eaLnBrk="1" latinLnBrk="0" hangingPunct="1">
        <a:defRPr sz="15787" kern="1200">
          <a:solidFill>
            <a:schemeClr val="tx1"/>
          </a:solidFill>
          <a:latin typeface="+mn-lt"/>
          <a:ea typeface="+mn-ea"/>
          <a:cs typeface="+mn-cs"/>
        </a:defRPr>
      </a:lvl1pPr>
      <a:lvl2pPr marL="4040792" algn="l" defTabSz="4040792" rtl="0" eaLnBrk="1" latinLnBrk="0" hangingPunct="1">
        <a:defRPr sz="15787" kern="1200">
          <a:solidFill>
            <a:schemeClr val="tx1"/>
          </a:solidFill>
          <a:latin typeface="+mn-lt"/>
          <a:ea typeface="+mn-ea"/>
          <a:cs typeface="+mn-cs"/>
        </a:defRPr>
      </a:lvl2pPr>
      <a:lvl3pPr marL="8081587" algn="l" defTabSz="4040792" rtl="0" eaLnBrk="1" latinLnBrk="0" hangingPunct="1">
        <a:defRPr sz="15787" kern="1200">
          <a:solidFill>
            <a:schemeClr val="tx1"/>
          </a:solidFill>
          <a:latin typeface="+mn-lt"/>
          <a:ea typeface="+mn-ea"/>
          <a:cs typeface="+mn-cs"/>
        </a:defRPr>
      </a:lvl3pPr>
      <a:lvl4pPr marL="12122380" algn="l" defTabSz="4040792" rtl="0" eaLnBrk="1" latinLnBrk="0" hangingPunct="1">
        <a:defRPr sz="15787" kern="1200">
          <a:solidFill>
            <a:schemeClr val="tx1"/>
          </a:solidFill>
          <a:latin typeface="+mn-lt"/>
          <a:ea typeface="+mn-ea"/>
          <a:cs typeface="+mn-cs"/>
        </a:defRPr>
      </a:lvl4pPr>
      <a:lvl5pPr marL="16163172" algn="l" defTabSz="4040792" rtl="0" eaLnBrk="1" latinLnBrk="0" hangingPunct="1">
        <a:defRPr sz="15787" kern="1200">
          <a:solidFill>
            <a:schemeClr val="tx1"/>
          </a:solidFill>
          <a:latin typeface="+mn-lt"/>
          <a:ea typeface="+mn-ea"/>
          <a:cs typeface="+mn-cs"/>
        </a:defRPr>
      </a:lvl5pPr>
      <a:lvl6pPr marL="20203974" algn="l" defTabSz="4040792" rtl="0" eaLnBrk="1" latinLnBrk="0" hangingPunct="1">
        <a:defRPr sz="15787" kern="1200">
          <a:solidFill>
            <a:schemeClr val="tx1"/>
          </a:solidFill>
          <a:latin typeface="+mn-lt"/>
          <a:ea typeface="+mn-ea"/>
          <a:cs typeface="+mn-cs"/>
        </a:defRPr>
      </a:lvl6pPr>
      <a:lvl7pPr marL="24244767" algn="l" defTabSz="4040792" rtl="0" eaLnBrk="1" latinLnBrk="0" hangingPunct="1">
        <a:defRPr sz="15787" kern="1200">
          <a:solidFill>
            <a:schemeClr val="tx1"/>
          </a:solidFill>
          <a:latin typeface="+mn-lt"/>
          <a:ea typeface="+mn-ea"/>
          <a:cs typeface="+mn-cs"/>
        </a:defRPr>
      </a:lvl7pPr>
      <a:lvl8pPr marL="28285559" algn="l" defTabSz="4040792" rtl="0" eaLnBrk="1" latinLnBrk="0" hangingPunct="1">
        <a:defRPr sz="15787" kern="1200">
          <a:solidFill>
            <a:schemeClr val="tx1"/>
          </a:solidFill>
          <a:latin typeface="+mn-lt"/>
          <a:ea typeface="+mn-ea"/>
          <a:cs typeface="+mn-cs"/>
        </a:defRPr>
      </a:lvl8pPr>
      <a:lvl9pPr marL="32326357" algn="l" defTabSz="4040792" rtl="0" eaLnBrk="1" latinLnBrk="0" hangingPunct="1">
        <a:defRPr sz="157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p:cNvSpPr>
            <a:spLocks noGrp="1"/>
          </p:cNvSpPr>
          <p:nvPr>
            <p:ph sz="quarter" idx="17"/>
          </p:nvPr>
        </p:nvSpPr>
        <p:spPr>
          <a:xfrm>
            <a:off x="-23725" y="1482056"/>
            <a:ext cx="21965689" cy="2887362"/>
          </a:xfrm>
        </p:spPr>
        <p:txBody>
          <a:bodyPr vert="horz" lIns="91440" tIns="45720" rIns="91440" bIns="365760" anchor="ctr"/>
          <a:lstStyle/>
          <a:p>
            <a:pPr indent="-3030220" algn="ctr">
              <a:lnSpc>
                <a:spcPct val="100000"/>
              </a:lnSpc>
              <a:spcBef>
                <a:spcPts val="0"/>
              </a:spcBef>
              <a:spcAft>
                <a:spcPts val="0"/>
              </a:spcAft>
            </a:pPr>
            <a:r>
              <a:rPr lang="en-US" sz="6600" dirty="0"/>
              <a:t>Designing a Generative AI-Supported Behavioral Intervention Model to Enhance Physical Activity in Teens</a:t>
            </a:r>
            <a:endParaRPr lang="en-US" sz="3600"/>
          </a:p>
          <a:p>
            <a:pPr lvl="1" indent="-2525395" algn="ctr">
              <a:lnSpc>
                <a:spcPct val="100000"/>
              </a:lnSpc>
              <a:spcBef>
                <a:spcPts val="0"/>
              </a:spcBef>
              <a:spcAft>
                <a:spcPts val="0"/>
              </a:spcAft>
            </a:pPr>
            <a:r>
              <a:rPr lang="en-US" sz="3600" dirty="0"/>
              <a:t>Chaitra Surapaneni, Isha Tripuraneni, Samer Salman, Srividya Venigalla MD, </a:t>
            </a:r>
            <a:r>
              <a:rPr lang="en-US" sz="3600" dirty="0" err="1"/>
              <a:t>Sainyam</a:t>
            </a:r>
            <a:r>
              <a:rPr lang="en-US" sz="3600" dirty="0"/>
              <a:t> Galhotra MD</a:t>
            </a:r>
          </a:p>
          <a:p>
            <a:pPr lvl="1" indent="-2525395" algn="ctr">
              <a:lnSpc>
                <a:spcPct val="100000"/>
              </a:lnSpc>
              <a:spcBef>
                <a:spcPts val="0"/>
              </a:spcBef>
              <a:spcAft>
                <a:spcPts val="0"/>
              </a:spcAft>
            </a:pPr>
            <a:endParaRPr lang="en-US" sz="3600" dirty="0"/>
          </a:p>
        </p:txBody>
      </p:sp>
      <p:sp>
        <p:nvSpPr>
          <p:cNvPr id="21" name="Content Placeholder 15"/>
          <p:cNvSpPr txBox="1">
            <a:spLocks/>
          </p:cNvSpPr>
          <p:nvPr/>
        </p:nvSpPr>
        <p:spPr>
          <a:xfrm>
            <a:off x="-6780" y="4373493"/>
            <a:ext cx="10994122" cy="7728719"/>
          </a:xfrm>
          <a:prstGeom prst="rect">
            <a:avLst/>
          </a:prstGeom>
        </p:spPr>
        <p:txBody>
          <a:bodyPr lIns="91440" tIns="45720" rIns="91440" bIns="45720" anchor="t"/>
          <a:lstStyle>
            <a:lvl1pPr marL="0" indent="-959736" algn="l" defTabSz="1279648" rtl="0" eaLnBrk="1" latinLnBrk="0" hangingPunct="1">
              <a:spcBef>
                <a:spcPct val="20000"/>
              </a:spcBef>
              <a:buFont typeface="Arial"/>
              <a:buNone/>
              <a:defRPr sz="5000" b="1" kern="1200">
                <a:solidFill>
                  <a:schemeClr val="tx1">
                    <a:lumMod val="90000"/>
                    <a:lumOff val="10000"/>
                  </a:schemeClr>
                </a:solidFill>
                <a:latin typeface="Arial"/>
                <a:ea typeface="+mn-ea"/>
                <a:cs typeface="Arial"/>
              </a:defRPr>
            </a:lvl1pPr>
            <a:lvl2pPr marL="0" indent="-799781" algn="l" defTabSz="1279648" rtl="0" eaLnBrk="1" latinLnBrk="0" hangingPunct="1">
              <a:spcBef>
                <a:spcPts val="1680"/>
              </a:spcBef>
              <a:spcAft>
                <a:spcPts val="1680"/>
              </a:spcAft>
              <a:buFont typeface="Arial"/>
              <a:buNone/>
              <a:defRPr sz="3400" b="1" kern="1200">
                <a:solidFill>
                  <a:schemeClr val="tx1">
                    <a:lumMod val="90000"/>
                    <a:lumOff val="10000"/>
                  </a:schemeClr>
                </a:solidFill>
                <a:latin typeface="Arial"/>
                <a:ea typeface="+mn-ea"/>
                <a:cs typeface="Arial"/>
              </a:defRPr>
            </a:lvl2pPr>
            <a:lvl3pPr marL="0" indent="-639825" algn="l" defTabSz="1279648" rtl="0" eaLnBrk="1" latinLnBrk="0" hangingPunct="1">
              <a:spcBef>
                <a:spcPct val="20000"/>
              </a:spcBef>
              <a:buFont typeface="Arial"/>
              <a:buNone/>
              <a:defRPr sz="3100" kern="1200">
                <a:solidFill>
                  <a:schemeClr val="tx1">
                    <a:lumMod val="90000"/>
                    <a:lumOff val="10000"/>
                  </a:schemeClr>
                </a:solidFill>
                <a:latin typeface="Arial"/>
                <a:ea typeface="+mn-ea"/>
                <a:cs typeface="Arial"/>
              </a:defRPr>
            </a:lvl3pPr>
            <a:lvl4pPr marL="511860" indent="-511860" algn="l" defTabSz="1279648" rtl="0" eaLnBrk="1" latinLnBrk="0" hangingPunct="1">
              <a:spcBef>
                <a:spcPct val="20000"/>
              </a:spcBef>
              <a:buFont typeface="Arial"/>
              <a:buChar char="–"/>
              <a:defRPr sz="3100" kern="1200" baseline="0">
                <a:solidFill>
                  <a:schemeClr val="tx1">
                    <a:lumMod val="90000"/>
                    <a:lumOff val="10000"/>
                  </a:schemeClr>
                </a:solidFill>
                <a:latin typeface="Arial"/>
                <a:ea typeface="+mn-ea"/>
                <a:cs typeface="Arial"/>
              </a:defRPr>
            </a:lvl4pPr>
            <a:lvl5pPr marL="1279648" indent="-639825" algn="l" defTabSz="1279648" rtl="0" eaLnBrk="1" latinLnBrk="0" hangingPunct="1">
              <a:spcBef>
                <a:spcPct val="20000"/>
              </a:spcBef>
              <a:buFont typeface="Arial"/>
              <a:buChar char="»"/>
              <a:defRPr sz="3100" kern="1200">
                <a:solidFill>
                  <a:schemeClr val="tx1">
                    <a:lumMod val="90000"/>
                    <a:lumOff val="10000"/>
                  </a:schemeClr>
                </a:solidFill>
                <a:latin typeface="Arial"/>
                <a:ea typeface="+mn-ea"/>
                <a:cs typeface="Arial"/>
              </a:defRPr>
            </a:lvl5pPr>
            <a:lvl6pPr marL="7038063" indent="-639825" algn="l" defTabSz="1279648" rtl="0" eaLnBrk="1" latinLnBrk="0" hangingPunct="1">
              <a:spcBef>
                <a:spcPct val="20000"/>
              </a:spcBef>
              <a:buFont typeface="Arial"/>
              <a:buChar char="•"/>
              <a:defRPr sz="5600" kern="1200">
                <a:solidFill>
                  <a:schemeClr val="tx1"/>
                </a:solidFill>
                <a:latin typeface="+mn-lt"/>
                <a:ea typeface="+mn-ea"/>
                <a:cs typeface="+mn-cs"/>
              </a:defRPr>
            </a:lvl6pPr>
            <a:lvl7pPr marL="8317711" indent="-639825" algn="l" defTabSz="1279648" rtl="0" eaLnBrk="1" latinLnBrk="0" hangingPunct="1">
              <a:spcBef>
                <a:spcPct val="20000"/>
              </a:spcBef>
              <a:buFont typeface="Arial"/>
              <a:buChar char="•"/>
              <a:defRPr sz="5600" kern="1200">
                <a:solidFill>
                  <a:schemeClr val="tx1"/>
                </a:solidFill>
                <a:latin typeface="+mn-lt"/>
                <a:ea typeface="+mn-ea"/>
                <a:cs typeface="+mn-cs"/>
              </a:defRPr>
            </a:lvl7pPr>
            <a:lvl8pPr marL="9597358" indent="-639825" algn="l" defTabSz="1279648" rtl="0" eaLnBrk="1" latinLnBrk="0" hangingPunct="1">
              <a:spcBef>
                <a:spcPct val="20000"/>
              </a:spcBef>
              <a:buFont typeface="Arial"/>
              <a:buChar char="•"/>
              <a:defRPr sz="5600" kern="1200">
                <a:solidFill>
                  <a:schemeClr val="tx1"/>
                </a:solidFill>
                <a:latin typeface="+mn-lt"/>
                <a:ea typeface="+mn-ea"/>
                <a:cs typeface="+mn-cs"/>
              </a:defRPr>
            </a:lvl8pPr>
            <a:lvl9pPr marL="10877009" indent="-639825" algn="l" defTabSz="1279648" rtl="0" eaLnBrk="1" latinLnBrk="0" hangingPunct="1">
              <a:spcBef>
                <a:spcPct val="20000"/>
              </a:spcBef>
              <a:buFont typeface="Arial"/>
              <a:buChar char="•"/>
              <a:defRPr sz="5600" kern="1200">
                <a:solidFill>
                  <a:schemeClr val="tx1"/>
                </a:solidFill>
                <a:latin typeface="+mn-lt"/>
                <a:ea typeface="+mn-ea"/>
                <a:cs typeface="+mn-cs"/>
              </a:defRPr>
            </a:lvl9pPr>
          </a:lstStyle>
          <a:p>
            <a:pPr indent="-959485"/>
            <a:r>
              <a:rPr lang="en-US" sz="4042" dirty="0">
                <a:solidFill>
                  <a:schemeClr val="tx1"/>
                </a:solidFill>
              </a:rPr>
              <a:t>Background</a:t>
            </a:r>
            <a:endParaRPr lang="en-US"/>
          </a:p>
          <a:p>
            <a:pPr marL="571500" indent="-571500">
              <a:buFont typeface="Wingdings"/>
              <a:buChar char="Ø"/>
            </a:pPr>
            <a:r>
              <a:rPr lang="en-US" sz="3600" b="0" dirty="0">
                <a:solidFill>
                  <a:srgbClr val="000000"/>
                </a:solidFill>
              </a:rPr>
              <a:t>The childhood obesity rate in Texas is currently 21.5% (ages 10-17) which is one of the highest in the nation (1).</a:t>
            </a:r>
            <a:endParaRPr lang="en-US" sz="3600">
              <a:solidFill>
                <a:srgbClr val="424342"/>
              </a:solidFill>
            </a:endParaRPr>
          </a:p>
          <a:p>
            <a:pPr marL="571500" indent="-571500">
              <a:buFont typeface="Wingdings"/>
              <a:buChar char="Ø"/>
            </a:pPr>
            <a:r>
              <a:rPr lang="en-US" sz="3600" b="0" dirty="0">
                <a:solidFill>
                  <a:srgbClr val="000000"/>
                </a:solidFill>
              </a:rPr>
              <a:t>Childhood obesity rates are 1.5 times higher in children experiencing recurrent poverty when compared to who never experienced poverty (2). This relates to the fact that areas with poverty have a lower rate of childhood exercise and physical activity (3). </a:t>
            </a:r>
            <a:endParaRPr lang="en-US" sz="3600">
              <a:solidFill>
                <a:srgbClr val="424342"/>
              </a:solidFill>
            </a:endParaRPr>
          </a:p>
          <a:p>
            <a:pPr marL="571500" indent="-571500">
              <a:buFont typeface="Wingdings"/>
              <a:buChar char="Ø"/>
            </a:pPr>
            <a:r>
              <a:rPr lang="en-US" sz="3600" b="0" dirty="0">
                <a:solidFill>
                  <a:srgbClr val="000000"/>
                </a:solidFill>
              </a:rPr>
              <a:t>Children who were obese had increased risks of type 2 diabetes, hypertension, dyslipidemia, and carotid-artery atherosclerosis. </a:t>
            </a:r>
            <a:endParaRPr lang="en-US">
              <a:solidFill>
                <a:srgbClr val="424342"/>
              </a:solidFill>
            </a:endParaRPr>
          </a:p>
          <a:p>
            <a:pPr marL="571500" indent="-571500">
              <a:buFont typeface="Wingdings"/>
              <a:buChar char="Ø"/>
            </a:pPr>
            <a:r>
              <a:rPr lang="en-US" sz="3600" b="0" dirty="0">
                <a:solidFill>
                  <a:srgbClr val="000000"/>
                </a:solidFill>
              </a:rPr>
              <a:t>The overweight and obese children who became non obese as adults had outcomes of risks that were similar to those among adults who were never obese as kids (4).</a:t>
            </a:r>
            <a:r>
              <a:rPr lang="en-US" sz="3200" b="0" dirty="0">
                <a:solidFill>
                  <a:srgbClr val="000000"/>
                </a:solidFill>
                <a:latin typeface="Aptos"/>
              </a:rPr>
              <a:t> </a:t>
            </a:r>
            <a:endParaRPr lang="en-US"/>
          </a:p>
          <a:p>
            <a:pPr indent="-959485">
              <a:buFont typeface="Wingdings"/>
              <a:buChar char="Ø"/>
            </a:pPr>
            <a:endParaRPr lang="en-US" sz="3200" b="0" dirty="0">
              <a:solidFill>
                <a:srgbClr val="000000"/>
              </a:solidFill>
              <a:latin typeface="Aptos"/>
            </a:endParaRPr>
          </a:p>
          <a:p>
            <a:pPr indent="-959485"/>
            <a:endParaRPr lang="en-US" sz="3600" dirty="0">
              <a:solidFill>
                <a:srgbClr val="000000"/>
              </a:solidFill>
            </a:endParaRPr>
          </a:p>
          <a:p>
            <a:pPr indent="-959485"/>
            <a:endParaRPr lang="en-US" sz="3600" dirty="0">
              <a:solidFill>
                <a:srgbClr val="000000"/>
              </a:solidFill>
            </a:endParaRPr>
          </a:p>
          <a:p>
            <a:pPr indent="-959485"/>
            <a:endParaRPr lang="en-US" sz="3600" dirty="0">
              <a:solidFill>
                <a:srgbClr val="000000"/>
              </a:solidFill>
            </a:endParaRPr>
          </a:p>
          <a:p>
            <a:pPr indent="-959485"/>
            <a:endParaRPr lang="en-US" sz="4000" dirty="0">
              <a:solidFill>
                <a:schemeClr val="tx1"/>
              </a:solidFill>
            </a:endParaRPr>
          </a:p>
          <a:p>
            <a:pPr indent="-959485"/>
            <a:r>
              <a:rPr lang="en-US" sz="4000" dirty="0">
                <a:solidFill>
                  <a:schemeClr val="tx1"/>
                </a:solidFill>
              </a:rPr>
              <a:t>Methods</a:t>
            </a:r>
            <a:endParaRPr lang="en-US" sz="4800" dirty="0">
              <a:solidFill>
                <a:schemeClr val="tx1"/>
              </a:solidFill>
              <a:latin typeface="Aptos"/>
            </a:endParaRPr>
          </a:p>
          <a:p>
            <a:pPr indent="-959485"/>
            <a:r>
              <a:rPr lang="en-US" sz="3600" dirty="0">
                <a:solidFill>
                  <a:srgbClr val="00B050"/>
                </a:solidFill>
              </a:rPr>
              <a:t>Review</a:t>
            </a:r>
            <a:endParaRPr lang="en-US" sz="3600">
              <a:solidFill>
                <a:srgbClr val="00B050"/>
              </a:solidFill>
            </a:endParaRPr>
          </a:p>
          <a:p>
            <a:pPr marL="571500" indent="-571500">
              <a:buFont typeface="Wingdings"/>
              <a:buChar char="Ø"/>
            </a:pPr>
            <a:r>
              <a:rPr lang="en-US" sz="3600" b="0" dirty="0">
                <a:solidFill>
                  <a:srgbClr val="222222"/>
                </a:solidFill>
              </a:rPr>
              <a:t>We reviewed published literature on behavior interventions based on the Transtheoretical Model (TTM) to enhance physical activity, with a particular focus on children. </a:t>
            </a:r>
            <a:endParaRPr lang="en-US" sz="3600">
              <a:solidFill>
                <a:srgbClr val="2D2E2D"/>
              </a:solidFill>
            </a:endParaRPr>
          </a:p>
          <a:p>
            <a:pPr indent="0"/>
            <a:r>
              <a:rPr lang="en-US" sz="3600" dirty="0">
                <a:solidFill>
                  <a:srgbClr val="00B050"/>
                </a:solidFill>
              </a:rPr>
              <a:t>Develop</a:t>
            </a:r>
          </a:p>
          <a:p>
            <a:pPr marL="571500" indent="-571500">
              <a:buFont typeface="Wingdings"/>
              <a:buChar char="Ø"/>
            </a:pPr>
            <a:r>
              <a:rPr lang="en-US" sz="3600" b="0" dirty="0">
                <a:solidFill>
                  <a:srgbClr val="222222"/>
                </a:solidFill>
              </a:rPr>
              <a:t>Using these insights, we developed a behavioral chatbot using Generative Artificial Intelligence (GAI) designed for use by physical education (PE) teachers. </a:t>
            </a:r>
            <a:endParaRPr lang="en-US" sz="3600">
              <a:solidFill>
                <a:srgbClr val="2D2E2D"/>
              </a:solidFill>
            </a:endParaRPr>
          </a:p>
          <a:p>
            <a:pPr indent="0"/>
            <a:r>
              <a:rPr lang="en-US" sz="3600" dirty="0">
                <a:solidFill>
                  <a:srgbClr val="00B050"/>
                </a:solidFill>
              </a:rPr>
              <a:t>Implement</a:t>
            </a:r>
            <a:endParaRPr lang="en-US" sz="3600">
              <a:solidFill>
                <a:srgbClr val="2D2E2D"/>
              </a:solidFill>
            </a:endParaRPr>
          </a:p>
          <a:p>
            <a:pPr marL="571500" indent="-571500">
              <a:buFont typeface="Wingdings"/>
              <a:buChar char="Ø"/>
            </a:pPr>
            <a:r>
              <a:rPr lang="en-US" sz="3600" b="0" dirty="0">
                <a:solidFill>
                  <a:srgbClr val="222222"/>
                </a:solidFill>
              </a:rPr>
              <a:t>Since PE classes are often mandatory for students who do not participate in sports and may not be getting sufficient exercise, this chatbot may serve as a valuable tool to the high-risk children. </a:t>
            </a:r>
            <a:endParaRPr lang="en-US" sz="3600">
              <a:solidFill>
                <a:srgbClr val="2D2E2D"/>
              </a:solidFill>
            </a:endParaRPr>
          </a:p>
          <a:p>
            <a:pPr indent="-959485"/>
            <a:r>
              <a:rPr lang="en-US" sz="4000" dirty="0">
                <a:solidFill>
                  <a:schemeClr val="tx1"/>
                </a:solidFill>
              </a:rPr>
              <a:t>Results</a:t>
            </a:r>
            <a:endParaRPr lang="en-US" sz="4042" dirty="0">
              <a:solidFill>
                <a:schemeClr val="tx1"/>
              </a:solidFill>
            </a:endParaRPr>
          </a:p>
          <a:p>
            <a:pPr marL="857250" indent="-857250">
              <a:buFont typeface="Wingdings"/>
              <a:buChar char="Ø"/>
            </a:pPr>
            <a:r>
              <a:rPr lang="en-US" sz="3600" dirty="0">
                <a:solidFill>
                  <a:schemeClr val="tx1"/>
                </a:solidFill>
              </a:rPr>
              <a:t> </a:t>
            </a:r>
            <a:r>
              <a:rPr lang="en-US" sz="3600" b="0" dirty="0">
                <a:solidFill>
                  <a:srgbClr val="222222"/>
                </a:solidFill>
              </a:rPr>
              <a:t>The literature review revealed limited data on interventions for change along the TTM in children (6,7). </a:t>
            </a:r>
          </a:p>
          <a:p>
            <a:pPr indent="0"/>
            <a:endParaRPr lang="en-US" sz="3600" b="0" dirty="0">
              <a:solidFill>
                <a:srgbClr val="222222"/>
              </a:solidFill>
            </a:endParaRPr>
          </a:p>
          <a:p>
            <a:pPr indent="-959485"/>
            <a:endParaRPr lang="en-US" sz="4000" dirty="0">
              <a:solidFill>
                <a:schemeClr val="tx1"/>
              </a:solidFill>
            </a:endParaRPr>
          </a:p>
        </p:txBody>
      </p:sp>
      <p:sp>
        <p:nvSpPr>
          <p:cNvPr id="26" name="Content Placeholder 15"/>
          <p:cNvSpPr txBox="1">
            <a:spLocks/>
          </p:cNvSpPr>
          <p:nvPr/>
        </p:nvSpPr>
        <p:spPr>
          <a:xfrm>
            <a:off x="10957642" y="4525692"/>
            <a:ext cx="10956390" cy="11402051"/>
          </a:xfrm>
          <a:prstGeom prst="rect">
            <a:avLst/>
          </a:prstGeom>
        </p:spPr>
        <p:txBody>
          <a:bodyPr lIns="91440" tIns="45720" rIns="91440" bIns="45720" anchor="t"/>
          <a:lstStyle>
            <a:lvl1pPr marL="0" indent="-959736" algn="l" defTabSz="1279648" rtl="0" eaLnBrk="1" latinLnBrk="0" hangingPunct="1">
              <a:spcBef>
                <a:spcPct val="20000"/>
              </a:spcBef>
              <a:buFont typeface="Arial"/>
              <a:buNone/>
              <a:defRPr sz="5000" b="1" kern="1200">
                <a:solidFill>
                  <a:schemeClr val="tx1">
                    <a:lumMod val="90000"/>
                    <a:lumOff val="10000"/>
                  </a:schemeClr>
                </a:solidFill>
                <a:latin typeface="Arial"/>
                <a:ea typeface="+mn-ea"/>
                <a:cs typeface="Arial"/>
              </a:defRPr>
            </a:lvl1pPr>
            <a:lvl2pPr marL="0" indent="-799781" algn="l" defTabSz="1279648" rtl="0" eaLnBrk="1" latinLnBrk="0" hangingPunct="1">
              <a:spcBef>
                <a:spcPts val="1680"/>
              </a:spcBef>
              <a:spcAft>
                <a:spcPts val="1680"/>
              </a:spcAft>
              <a:buFont typeface="Arial"/>
              <a:buNone/>
              <a:defRPr sz="3400" b="1" kern="1200">
                <a:solidFill>
                  <a:schemeClr val="tx1">
                    <a:lumMod val="90000"/>
                    <a:lumOff val="10000"/>
                  </a:schemeClr>
                </a:solidFill>
                <a:latin typeface="Arial"/>
                <a:ea typeface="+mn-ea"/>
                <a:cs typeface="Arial"/>
              </a:defRPr>
            </a:lvl2pPr>
            <a:lvl3pPr marL="0" indent="-639825" algn="l" defTabSz="1279648" rtl="0" eaLnBrk="1" latinLnBrk="0" hangingPunct="1">
              <a:spcBef>
                <a:spcPct val="20000"/>
              </a:spcBef>
              <a:buFont typeface="Arial"/>
              <a:buNone/>
              <a:defRPr sz="3100" kern="1200">
                <a:solidFill>
                  <a:schemeClr val="tx1">
                    <a:lumMod val="90000"/>
                    <a:lumOff val="10000"/>
                  </a:schemeClr>
                </a:solidFill>
                <a:latin typeface="Arial"/>
                <a:ea typeface="+mn-ea"/>
                <a:cs typeface="Arial"/>
              </a:defRPr>
            </a:lvl3pPr>
            <a:lvl4pPr marL="511860" indent="-511860" algn="l" defTabSz="1279648" rtl="0" eaLnBrk="1" latinLnBrk="0" hangingPunct="1">
              <a:spcBef>
                <a:spcPct val="20000"/>
              </a:spcBef>
              <a:buFont typeface="Arial"/>
              <a:buChar char="–"/>
              <a:defRPr sz="3100" kern="1200" baseline="0">
                <a:solidFill>
                  <a:schemeClr val="tx1">
                    <a:lumMod val="90000"/>
                    <a:lumOff val="10000"/>
                  </a:schemeClr>
                </a:solidFill>
                <a:latin typeface="Arial"/>
                <a:ea typeface="+mn-ea"/>
                <a:cs typeface="Arial"/>
              </a:defRPr>
            </a:lvl4pPr>
            <a:lvl5pPr marL="1279648" indent="-639825" algn="l" defTabSz="1279648" rtl="0" eaLnBrk="1" latinLnBrk="0" hangingPunct="1">
              <a:spcBef>
                <a:spcPct val="20000"/>
              </a:spcBef>
              <a:buFont typeface="Arial"/>
              <a:buChar char="»"/>
              <a:defRPr sz="3100" kern="1200">
                <a:solidFill>
                  <a:schemeClr val="tx1">
                    <a:lumMod val="90000"/>
                    <a:lumOff val="10000"/>
                  </a:schemeClr>
                </a:solidFill>
                <a:latin typeface="Arial"/>
                <a:ea typeface="+mn-ea"/>
                <a:cs typeface="Arial"/>
              </a:defRPr>
            </a:lvl5pPr>
            <a:lvl6pPr marL="7038063" indent="-639825" algn="l" defTabSz="1279648" rtl="0" eaLnBrk="1" latinLnBrk="0" hangingPunct="1">
              <a:spcBef>
                <a:spcPct val="20000"/>
              </a:spcBef>
              <a:buFont typeface="Arial"/>
              <a:buChar char="•"/>
              <a:defRPr sz="5600" kern="1200">
                <a:solidFill>
                  <a:schemeClr val="tx1"/>
                </a:solidFill>
                <a:latin typeface="+mn-lt"/>
                <a:ea typeface="+mn-ea"/>
                <a:cs typeface="+mn-cs"/>
              </a:defRPr>
            </a:lvl6pPr>
            <a:lvl7pPr marL="8317711" indent="-639825" algn="l" defTabSz="1279648" rtl="0" eaLnBrk="1" latinLnBrk="0" hangingPunct="1">
              <a:spcBef>
                <a:spcPct val="20000"/>
              </a:spcBef>
              <a:buFont typeface="Arial"/>
              <a:buChar char="•"/>
              <a:defRPr sz="5600" kern="1200">
                <a:solidFill>
                  <a:schemeClr val="tx1"/>
                </a:solidFill>
                <a:latin typeface="+mn-lt"/>
                <a:ea typeface="+mn-ea"/>
                <a:cs typeface="+mn-cs"/>
              </a:defRPr>
            </a:lvl7pPr>
            <a:lvl8pPr marL="9597358" indent="-639825" algn="l" defTabSz="1279648" rtl="0" eaLnBrk="1" latinLnBrk="0" hangingPunct="1">
              <a:spcBef>
                <a:spcPct val="20000"/>
              </a:spcBef>
              <a:buFont typeface="Arial"/>
              <a:buChar char="•"/>
              <a:defRPr sz="5600" kern="1200">
                <a:solidFill>
                  <a:schemeClr val="tx1"/>
                </a:solidFill>
                <a:latin typeface="+mn-lt"/>
                <a:ea typeface="+mn-ea"/>
                <a:cs typeface="+mn-cs"/>
              </a:defRPr>
            </a:lvl8pPr>
            <a:lvl9pPr marL="10877009" indent="-639825" algn="l" defTabSz="1279648" rtl="0" eaLnBrk="1" latinLnBrk="0" hangingPunct="1">
              <a:spcBef>
                <a:spcPct val="20000"/>
              </a:spcBef>
              <a:buFont typeface="Arial"/>
              <a:buChar char="•"/>
              <a:defRPr sz="5600" kern="1200">
                <a:solidFill>
                  <a:schemeClr val="tx1"/>
                </a:solidFill>
                <a:latin typeface="+mn-lt"/>
                <a:ea typeface="+mn-ea"/>
                <a:cs typeface="+mn-cs"/>
              </a:defRPr>
            </a:lvl9pPr>
          </a:lstStyle>
          <a:p>
            <a:pPr marL="857250" indent="-857250">
              <a:buFont typeface="Wingdings"/>
              <a:buChar char="Ø"/>
            </a:pPr>
            <a:r>
              <a:rPr lang="en-US" sz="3600" b="0" dirty="0">
                <a:solidFill>
                  <a:srgbClr val="222222"/>
                </a:solidFill>
              </a:rPr>
              <a:t> Multiple studies in adults using the TTM model that have been shown to be effective in improving physical activity (8). Recent studies support large language models and GAI's ability to  enhance behavioral interventions to improve lifestyle changes (9,10,11)</a:t>
            </a:r>
            <a:endParaRPr lang="en-US" sz="3600" b="0" dirty="0">
              <a:solidFill>
                <a:schemeClr val="tx1"/>
              </a:solidFill>
            </a:endParaRPr>
          </a:p>
          <a:p>
            <a:pPr marL="857250" indent="-857250">
              <a:buFont typeface="Wingdings"/>
              <a:buChar char="Ø"/>
            </a:pPr>
            <a:r>
              <a:rPr lang="en-US" sz="3600" b="0" dirty="0">
                <a:solidFill>
                  <a:srgbClr val="222222"/>
                </a:solidFill>
              </a:rPr>
              <a:t>Using the data above we designed a GAI chatbot to implement a questionnaire that identifies the student’s phase of change and process of change along the TTM and subsequently provides them with behavioral ‘teen nudges’ to promote movement along the TTM (figure 1).</a:t>
            </a:r>
            <a:endParaRPr lang="en-US" sz="3600" b="0">
              <a:solidFill>
                <a:schemeClr val="tx1"/>
              </a:solidFill>
            </a:endParaRPr>
          </a:p>
          <a:p>
            <a:pPr marL="857250" indent="-857250">
              <a:buFont typeface="Wingdings"/>
              <a:buChar char="Ø"/>
            </a:pPr>
            <a:r>
              <a:rPr lang="en-US" sz="3600" b="0" dirty="0">
                <a:solidFill>
                  <a:srgbClr val="222222"/>
                </a:solidFill>
              </a:rPr>
              <a:t> This GAI chat bot will be able to increase teen engagement in exercise by providing personalized, behavioral TTM nudges using conversational AI, gamification, and contemporary references to reduce barriers, maintain motivation, and promote long-term behavioral change.</a:t>
            </a:r>
            <a:endParaRPr lang="en-US" sz="3600" b="0">
              <a:solidFill>
                <a:schemeClr val="tx1"/>
              </a:solidFill>
            </a:endParaRPr>
          </a:p>
          <a:p>
            <a:pPr indent="-959485"/>
            <a:endParaRPr lang="en-US" sz="3600" dirty="0">
              <a:solidFill>
                <a:schemeClr val="tx1"/>
              </a:solidFill>
            </a:endParaRPr>
          </a:p>
          <a:p>
            <a:pPr indent="-959485"/>
            <a:endParaRPr lang="en-US" sz="4042" dirty="0">
              <a:solidFill>
                <a:schemeClr val="tx1"/>
              </a:solidFill>
            </a:endParaRPr>
          </a:p>
          <a:p>
            <a:pPr indent="-959485"/>
            <a:endParaRPr lang="en-US" sz="4042" dirty="0">
              <a:solidFill>
                <a:schemeClr val="tx1"/>
              </a:solidFill>
            </a:endParaRPr>
          </a:p>
          <a:p>
            <a:pPr indent="-959485"/>
            <a:endParaRPr lang="en-US" sz="4042" dirty="0">
              <a:solidFill>
                <a:schemeClr val="tx1"/>
              </a:solidFill>
            </a:endParaRPr>
          </a:p>
          <a:p>
            <a:pPr indent="-959485"/>
            <a:endParaRPr lang="en-US" sz="4042" dirty="0">
              <a:solidFill>
                <a:schemeClr val="tx1"/>
              </a:solidFill>
            </a:endParaRPr>
          </a:p>
          <a:p>
            <a:pPr indent="-959485"/>
            <a:endParaRPr lang="en-US" sz="4042" dirty="0">
              <a:solidFill>
                <a:schemeClr val="tx1"/>
              </a:solidFill>
            </a:endParaRPr>
          </a:p>
          <a:p>
            <a:pPr indent="-959485"/>
            <a:endParaRPr lang="en-US" sz="4042" dirty="0">
              <a:solidFill>
                <a:schemeClr val="tx1"/>
              </a:solidFill>
            </a:endParaRPr>
          </a:p>
          <a:p>
            <a:pPr indent="-959485"/>
            <a:endParaRPr lang="en-US" sz="4042" dirty="0">
              <a:solidFill>
                <a:schemeClr val="tx1"/>
              </a:solidFill>
            </a:endParaRPr>
          </a:p>
          <a:p>
            <a:pPr indent="-959485"/>
            <a:endParaRPr lang="en-US" sz="4042" dirty="0">
              <a:solidFill>
                <a:schemeClr val="tx1"/>
              </a:solidFill>
            </a:endParaRPr>
          </a:p>
          <a:p>
            <a:pPr indent="-959485"/>
            <a:endParaRPr lang="en-US" sz="4042" dirty="0">
              <a:solidFill>
                <a:schemeClr val="tx1"/>
              </a:solidFill>
            </a:endParaRPr>
          </a:p>
          <a:p>
            <a:pPr indent="-959485"/>
            <a:endParaRPr lang="en-US" sz="4000" dirty="0">
              <a:solidFill>
                <a:schemeClr val="tx1"/>
              </a:solidFill>
            </a:endParaRPr>
          </a:p>
          <a:p>
            <a:pPr indent="-959485"/>
            <a:r>
              <a:rPr lang="en-US" sz="4000" dirty="0">
                <a:solidFill>
                  <a:schemeClr val="tx1"/>
                </a:solidFill>
              </a:rPr>
              <a:t>Conclusions : </a:t>
            </a:r>
            <a:r>
              <a:rPr lang="en-US" sz="3600" b="0" dirty="0">
                <a:solidFill>
                  <a:srgbClr val="222222"/>
                </a:solidFill>
              </a:rPr>
              <a:t>A behavioral chatbot-based lifestyle program could be a convenient intervention for PE teachers working in underserved neighborhoods to administer individualized intervention plans to their students to improve exercise who might not have resources outside of school.</a:t>
            </a:r>
            <a:r>
              <a:rPr lang="en-US" sz="2800" b="0" dirty="0">
                <a:solidFill>
                  <a:srgbClr val="222222"/>
                </a:solidFill>
                <a:latin typeface="Aptos"/>
              </a:rPr>
              <a:t> </a:t>
            </a:r>
          </a:p>
          <a:p>
            <a:pPr indent="-959485"/>
            <a:r>
              <a:rPr lang="en-US" sz="4000" dirty="0">
                <a:solidFill>
                  <a:schemeClr val="tx1"/>
                </a:solidFill>
              </a:rPr>
              <a:t>Limitations : </a:t>
            </a:r>
            <a:r>
              <a:rPr lang="en-US" sz="3600" b="0" dirty="0">
                <a:solidFill>
                  <a:srgbClr val="222222"/>
                </a:solidFill>
              </a:rPr>
              <a:t>Formal clinical validation of this chatbot is planned to evaluate its real-world effectiveness.  </a:t>
            </a:r>
            <a:r>
              <a:rPr lang="en-US" sz="4000" dirty="0">
                <a:solidFill>
                  <a:schemeClr val="tx1"/>
                </a:solidFill>
              </a:rPr>
              <a:t>Funding and conflicts: None.</a:t>
            </a:r>
            <a:endParaRPr lang="en-US" sz="3600" b="0" dirty="0">
              <a:solidFill>
                <a:schemeClr val="tx1"/>
              </a:solidFill>
            </a:endParaRPr>
          </a:p>
          <a:p>
            <a:pPr indent="-959485"/>
            <a:endParaRPr lang="en-US" sz="1200" b="0" dirty="0">
              <a:solidFill>
                <a:schemeClr val="tx1"/>
              </a:solidFill>
              <a:latin typeface="Aptos"/>
            </a:endParaRPr>
          </a:p>
          <a:p>
            <a:pPr indent="-959485"/>
            <a:endParaRPr lang="en-US" sz="4000" dirty="0">
              <a:solidFill>
                <a:schemeClr val="tx1"/>
              </a:solidFill>
            </a:endParaRPr>
          </a:p>
        </p:txBody>
      </p:sp>
      <p:cxnSp>
        <p:nvCxnSpPr>
          <p:cNvPr id="4" name="Straight Connector 3"/>
          <p:cNvCxnSpPr/>
          <p:nvPr/>
        </p:nvCxnSpPr>
        <p:spPr>
          <a:xfrm>
            <a:off x="-14510" y="3662201"/>
            <a:ext cx="2198019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34597" y="30359101"/>
            <a:ext cx="21980199" cy="0"/>
          </a:xfrm>
          <a:prstGeom prst="line">
            <a:avLst/>
          </a:prstGeom>
        </p:spPr>
        <p:style>
          <a:lnRef idx="2">
            <a:schemeClr val="accent1"/>
          </a:lnRef>
          <a:fillRef idx="0">
            <a:schemeClr val="accent1"/>
          </a:fillRef>
          <a:effectRef idx="1">
            <a:schemeClr val="accent1"/>
          </a:effectRef>
          <a:fontRef idx="minor">
            <a:schemeClr val="tx1"/>
          </a:fontRef>
        </p:style>
      </p:cxnSp>
      <p:pic>
        <p:nvPicPr>
          <p:cNvPr id="2" name="Picture 1" descr="A diagram of a chatbot&#10;&#10;AI-generated content may be incorrect.">
            <a:extLst>
              <a:ext uri="{FF2B5EF4-FFF2-40B4-BE49-F238E27FC236}">
                <a16:creationId xmlns:a16="http://schemas.microsoft.com/office/drawing/2014/main" id="{DED82DD1-7A5D-828C-196C-F23327D5DA1D}"/>
              </a:ext>
            </a:extLst>
          </p:cNvPr>
          <p:cNvPicPr>
            <a:picLocks noChangeAspect="1"/>
          </p:cNvPicPr>
          <p:nvPr/>
        </p:nvPicPr>
        <p:blipFill>
          <a:blip r:embed="rId3"/>
          <a:stretch>
            <a:fillRect/>
          </a:stretch>
        </p:blipFill>
        <p:spPr>
          <a:xfrm>
            <a:off x="12167844" y="16466642"/>
            <a:ext cx="7047089" cy="6970281"/>
          </a:xfrm>
          <a:prstGeom prst="rect">
            <a:avLst/>
          </a:prstGeom>
        </p:spPr>
      </p:pic>
      <p:sp>
        <p:nvSpPr>
          <p:cNvPr id="9" name="Rectangle 8">
            <a:extLst>
              <a:ext uri="{FF2B5EF4-FFF2-40B4-BE49-F238E27FC236}">
                <a16:creationId xmlns:a16="http://schemas.microsoft.com/office/drawing/2014/main" id="{F04983B6-173F-F3FF-4E83-6EF0A0100F34}"/>
              </a:ext>
            </a:extLst>
          </p:cNvPr>
          <p:cNvSpPr/>
          <p:nvPr/>
        </p:nvSpPr>
        <p:spPr>
          <a:xfrm>
            <a:off x="780730" y="14413770"/>
            <a:ext cx="8073625" cy="3020055"/>
          </a:xfrm>
          <a:prstGeom prst="rect">
            <a:avLst/>
          </a:prstGeom>
          <a:noFill/>
          <a:ln w="57150">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1"/>
                </a:solidFill>
                <a:latin typeface="Arial"/>
                <a:cs typeface="Arial"/>
              </a:rPr>
              <a:t>Study Question/Hypothesis: </a:t>
            </a:r>
            <a:r>
              <a:rPr lang="en-US" sz="3600" b="1" dirty="0">
                <a:solidFill>
                  <a:srgbClr val="000000"/>
                </a:solidFill>
                <a:latin typeface="Arial"/>
                <a:cs typeface="Arial"/>
              </a:rPr>
              <a:t>Designing a Generative AI-Supported Behavioral Intervention Model to Enhance Physical Activity in At-risk Teens</a:t>
            </a:r>
            <a:endParaRPr lang="en-US" dirty="0"/>
          </a:p>
        </p:txBody>
      </p:sp>
    </p:spTree>
    <p:extLst>
      <p:ext uri="{BB962C8B-B14F-4D97-AF65-F5344CB8AC3E}">
        <p14:creationId xmlns:p14="http://schemas.microsoft.com/office/powerpoint/2010/main" val="1263803222"/>
      </p:ext>
    </p:extLst>
  </p:cSld>
  <p:clrMapOvr>
    <a:masterClrMapping/>
  </p:clrMapOvr>
</p:sld>
</file>

<file path=ppt/theme/theme1.xml><?xml version="1.0" encoding="utf-8"?>
<a:theme xmlns:a="http://schemas.openxmlformats.org/drawingml/2006/main" name="TEMPLATE_PPT_WCM_10_16">
  <a:themeElements>
    <a:clrScheme name="Weill Cornell Medicine">
      <a:dk1>
        <a:srgbClr val="2D2E2D"/>
      </a:dk1>
      <a:lt1>
        <a:sysClr val="window" lastClr="FFFFFF"/>
      </a:lt1>
      <a:dk2>
        <a:srgbClr val="A20815"/>
      </a:dk2>
      <a:lt2>
        <a:srgbClr val="EFEEED"/>
      </a:lt2>
      <a:accent1>
        <a:srgbClr val="A20815"/>
      </a:accent1>
      <a:accent2>
        <a:srgbClr val="C23019"/>
      </a:accent2>
      <a:accent3>
        <a:srgbClr val="E0621B"/>
      </a:accent3>
      <a:accent4>
        <a:srgbClr val="FEBD22"/>
      </a:accent4>
      <a:accent5>
        <a:srgbClr val="8D8E8D"/>
      </a:accent5>
      <a:accent6>
        <a:srgbClr val="CECFCD"/>
      </a:accent6>
      <a:hlink>
        <a:srgbClr val="272727"/>
      </a:hlink>
      <a:folHlink>
        <a:srgbClr val="2727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500" b="1" dirty="0" smtClean="0">
            <a:solidFill>
              <a:schemeClr val="tx2"/>
            </a:solidFill>
            <a:latin typeface="Arial"/>
            <a:cs typeface="Aria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888</TotalTime>
  <Words>31</Words>
  <Application>Microsoft Office PowerPoint</Application>
  <PresentationFormat>Custom</PresentationFormat>
  <Paragraphs>62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TEMPLATE_PPT_WCM_10_16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Set 01 Photo Option:</dc:title>
  <dc:creator>Savira Kochhar</dc:creator>
  <cp:lastModifiedBy>Becky Warner</cp:lastModifiedBy>
  <cp:revision>403</cp:revision>
  <cp:lastPrinted>2017-08-28T17:59:28Z</cp:lastPrinted>
  <dcterms:created xsi:type="dcterms:W3CDTF">2015-12-14T14:12:14Z</dcterms:created>
  <dcterms:modified xsi:type="dcterms:W3CDTF">2025-04-09T02:33:23Z</dcterms:modified>
</cp:coreProperties>
</file>