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tags/tag1.xml" ContentType="application/vnd.openxmlformats-officedocument.presentationml.tags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notesSlides/notesSlide1.xml" ContentType="application/vnd.openxmlformats-officedocument.presentationml.notesSlide+xml"/>
  <Override PartName="/ppt/tags/tag4.xml" ContentType="application/vnd.openxmlformats-officedocument.presentationml.tags+xml"/>
  <Override PartName="/ppt/notesSlides/notesSlide2.xml" ContentType="application/vnd.openxmlformats-officedocument.presentationml.notesSlide+xml"/>
  <Override PartName="/ppt/comments/comment1.xml" ContentType="application/vnd.openxmlformats-officedocument.presentationml.comment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notesSlides/notesSlide3.xml" ContentType="application/vnd.openxmlformats-officedocument.presentationml.notesSlide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notesSlides/notesSlide4.xml" ContentType="application/vnd.openxmlformats-officedocument.presentationml.notesSlide+xml"/>
  <Override PartName="/ppt/tags/tag9.xml" ContentType="application/vnd.openxmlformats-officedocument.presentationml.tags+xml"/>
  <Override PartName="/ppt/notesSlides/notesSlide5.xml" ContentType="application/vnd.openxmlformats-officedocument.presentationml.notesSlide+xml"/>
  <Override PartName="/ppt/tags/tag10.xml" ContentType="application/vnd.openxmlformats-officedocument.presentationml.tags+xml"/>
  <Override PartName="/ppt/notesSlides/notesSlide6.xml" ContentType="application/vnd.openxmlformats-officedocument.presentationml.notesSlide+xml"/>
  <Override PartName="/ppt/tags/tag11.xml" ContentType="application/vnd.openxmlformats-officedocument.presentationml.tags+xml"/>
  <Override PartName="/ppt/notesSlides/notesSlide7.xml" ContentType="application/vnd.openxmlformats-officedocument.presentationml.notesSlide+xml"/>
  <Override PartName="/ppt/tags/tag12.xml" ContentType="application/vnd.openxmlformats-officedocument.presentationml.tags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66" r:id="rId4"/>
  </p:sldMasterIdLst>
  <p:notesMasterIdLst>
    <p:notesMasterId r:id="rId17"/>
  </p:notesMasterIdLst>
  <p:handoutMasterIdLst>
    <p:handoutMasterId r:id="rId18"/>
  </p:handoutMasterIdLst>
  <p:sldIdLst>
    <p:sldId id="257" r:id="rId5"/>
    <p:sldId id="284" r:id="rId6"/>
    <p:sldId id="280" r:id="rId7"/>
    <p:sldId id="281" r:id="rId8"/>
    <p:sldId id="270" r:id="rId9"/>
    <p:sldId id="285" r:id="rId10"/>
    <p:sldId id="271" r:id="rId11"/>
    <p:sldId id="288" r:id="rId12"/>
    <p:sldId id="293" r:id="rId13"/>
    <p:sldId id="283" r:id="rId14"/>
    <p:sldId id="291" r:id="rId15"/>
    <p:sldId id="292" r:id="rId16"/>
  </p:sldIdLst>
  <p:sldSz cx="12192000" cy="6858000"/>
  <p:notesSz cx="9028113" cy="7077075"/>
  <p:custDataLst>
    <p:tags r:id="rId19"/>
  </p:custDataLst>
  <p:defaultTextStyle>
    <a:defPPr>
      <a:defRPr lang="en-US"/>
    </a:defPPr>
    <a:lvl1pPr marL="0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1pPr>
    <a:lvl2pPr marL="443594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2pPr>
    <a:lvl3pPr marL="887187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3pPr>
    <a:lvl4pPr marL="1330781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4pPr>
    <a:lvl5pPr marL="1774375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5pPr>
    <a:lvl6pPr marL="2217969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6pPr>
    <a:lvl7pPr marL="2661562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7pPr>
    <a:lvl8pPr marL="3105156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8pPr>
    <a:lvl9pPr marL="3548750" algn="l" defTabSz="887187" rtl="0" eaLnBrk="1" latinLnBrk="0" hangingPunct="1">
      <a:defRPr sz="1746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pos="3811" userDrawn="1">
          <p15:clr>
            <a:srgbClr val="A4A3A4"/>
          </p15:clr>
        </p15:guide>
        <p15:guide id="2" orient="horz" pos="216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229" userDrawn="1">
          <p15:clr>
            <a:srgbClr val="A4A3A4"/>
          </p15:clr>
        </p15:guide>
        <p15:guide id="2" pos="2844" userDrawn="1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Massar, Cheryl D" initials="MCD" lastIdx="2" clrIdx="0">
    <p:extLst>
      <p:ext uri="{19B8F6BF-5375-455C-9EA6-DF929625EA0E}">
        <p15:presenceInfo xmlns:p15="http://schemas.microsoft.com/office/powerpoint/2012/main" userId="S::CMASSAR@bswhealth.org::8151d44b-9af2-4061-9801-ecd2f1424c18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18FBE"/>
    <a:srgbClr val="008FBE"/>
    <a:srgbClr val="555555"/>
    <a:srgbClr val="FFB71B"/>
    <a:srgbClr val="414140"/>
    <a:srgbClr val="003DA6"/>
    <a:srgbClr val="414141"/>
    <a:srgbClr val="0086A5"/>
    <a:srgbClr val="828282"/>
    <a:srgbClr val="64646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3824" autoAdjust="0"/>
    <p:restoredTop sz="94873"/>
  </p:normalViewPr>
  <p:slideViewPr>
    <p:cSldViewPr snapToGrid="0">
      <p:cViewPr varScale="1">
        <p:scale>
          <a:sx n="105" d="100"/>
          <a:sy n="105" d="100"/>
        </p:scale>
        <p:origin x="282" y="102"/>
      </p:cViewPr>
      <p:guideLst>
        <p:guide pos="3811"/>
        <p:guide orient="horz" pos="2160"/>
      </p:guideLst>
    </p:cSldViewPr>
  </p:slideViewPr>
  <p:notesTextViewPr>
    <p:cViewPr>
      <p:scale>
        <a:sx n="80" d="100"/>
        <a:sy n="8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howGuides="1">
      <p:cViewPr varScale="1">
        <p:scale>
          <a:sx n="86" d="100"/>
          <a:sy n="86" d="100"/>
        </p:scale>
        <p:origin x="256" y="616"/>
      </p:cViewPr>
      <p:guideLst>
        <p:guide orient="horz" pos="2229"/>
        <p:guide pos="2844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handoutMaster" Target="handoutMasters/handoutMaster1.xml"/><Relationship Id="rId3" Type="http://schemas.openxmlformats.org/officeDocument/2006/relationships/customXml" Target="../customXml/item3.xml"/><Relationship Id="rId21" Type="http://schemas.openxmlformats.org/officeDocument/2006/relationships/presProps" Target="presProp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commentAuthors" Target="commentAuthor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ableStyles" Target="tableStyle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theme" Target="theme/theme1.xml"/><Relationship Id="rId10" Type="http://schemas.openxmlformats.org/officeDocument/2006/relationships/slide" Target="slides/slide6.xml"/><Relationship Id="rId19" Type="http://schemas.openxmlformats.org/officeDocument/2006/relationships/tags" Target="tags/tag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viewProps" Target="viewProps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0-06-08T11:20:41.664" idx="1">
    <p:pos x="10" y="10"/>
    <p:text>In reviewing the emails between TD, RW and Art, they specifically requested 2 rep's present per/booth</p:text>
    <p:extLst>
      <p:ext uri="{C676402C-5697-4E1C-873F-D02D1690AC5C}">
        <p15:threadingInfo xmlns:p15="http://schemas.microsoft.com/office/powerpoint/2012/main" timeZoneBias="300"/>
      </p:ext>
    </p:extLst>
  </p:cm>
</p:cmLst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12372" cy="354649"/>
          </a:xfrm>
          <a:prstGeom prst="rect">
            <a:avLst/>
          </a:prstGeom>
        </p:spPr>
        <p:txBody>
          <a:bodyPr vert="horz" lIns="46872" tIns="23436" rIns="46872" bIns="23436" rtlCol="0"/>
          <a:lstStyle>
            <a:lvl1pPr algn="l">
              <a:defRPr sz="6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113602" y="0"/>
            <a:ext cx="3912372" cy="354649"/>
          </a:xfrm>
          <a:prstGeom prst="rect">
            <a:avLst/>
          </a:prstGeom>
        </p:spPr>
        <p:txBody>
          <a:bodyPr vert="horz" lIns="46872" tIns="23436" rIns="46872" bIns="23436" rtlCol="0"/>
          <a:lstStyle>
            <a:lvl1pPr algn="r">
              <a:defRPr sz="600"/>
            </a:lvl1pPr>
          </a:lstStyle>
          <a:p>
            <a:fld id="{BEDDF749-0814-D640-8FCB-DB00791D5937}" type="datetimeFigureOut">
              <a:rPr lang="en-US" smtClean="0"/>
              <a:t>7/12/2023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6722427"/>
            <a:ext cx="3912372" cy="354648"/>
          </a:xfrm>
          <a:prstGeom prst="rect">
            <a:avLst/>
          </a:prstGeom>
        </p:spPr>
        <p:txBody>
          <a:bodyPr vert="horz" lIns="46872" tIns="23436" rIns="46872" bIns="23436" rtlCol="0" anchor="b"/>
          <a:lstStyle>
            <a:lvl1pPr algn="l">
              <a:defRPr sz="6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113602" y="6722427"/>
            <a:ext cx="3912372" cy="354648"/>
          </a:xfrm>
          <a:prstGeom prst="rect">
            <a:avLst/>
          </a:prstGeom>
        </p:spPr>
        <p:txBody>
          <a:bodyPr vert="horz" lIns="46872" tIns="23436" rIns="46872" bIns="23436" rtlCol="0" anchor="b"/>
          <a:lstStyle>
            <a:lvl1pPr algn="r">
              <a:defRPr sz="600"/>
            </a:lvl1pPr>
          </a:lstStyle>
          <a:p>
            <a:fld id="{574D7B13-C8B5-334E-8173-F85892649B07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600511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912372" cy="354649"/>
          </a:xfrm>
          <a:prstGeom prst="rect">
            <a:avLst/>
          </a:prstGeom>
        </p:spPr>
        <p:txBody>
          <a:bodyPr vert="horz" lIns="46872" tIns="23436" rIns="46872" bIns="23436" rtlCol="0"/>
          <a:lstStyle>
            <a:lvl1pPr algn="l">
              <a:defRPr sz="6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113602" y="0"/>
            <a:ext cx="3912372" cy="354649"/>
          </a:xfrm>
          <a:prstGeom prst="rect">
            <a:avLst/>
          </a:prstGeom>
        </p:spPr>
        <p:txBody>
          <a:bodyPr vert="horz" lIns="46872" tIns="23436" rIns="46872" bIns="23436" rtlCol="0"/>
          <a:lstStyle>
            <a:lvl1pPr algn="r">
              <a:defRPr sz="600"/>
            </a:lvl1pPr>
          </a:lstStyle>
          <a:p>
            <a:fld id="{330D992A-AD54-8C4C-BFF5-3A44B8639CD6}" type="datetimeFigureOut">
              <a:rPr lang="en-US" smtClean="0"/>
              <a:t>7/12/2023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392363" y="885825"/>
            <a:ext cx="4243387" cy="23876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46872" tIns="23436" rIns="46872" bIns="23436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02526" y="3405421"/>
            <a:ext cx="7223061" cy="2787517"/>
          </a:xfrm>
          <a:prstGeom prst="rect">
            <a:avLst/>
          </a:prstGeom>
        </p:spPr>
        <p:txBody>
          <a:bodyPr vert="horz" lIns="46872" tIns="23436" rIns="46872" bIns="23436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722427"/>
            <a:ext cx="3912372" cy="354648"/>
          </a:xfrm>
          <a:prstGeom prst="rect">
            <a:avLst/>
          </a:prstGeom>
        </p:spPr>
        <p:txBody>
          <a:bodyPr vert="horz" lIns="46872" tIns="23436" rIns="46872" bIns="23436" rtlCol="0" anchor="b"/>
          <a:lstStyle>
            <a:lvl1pPr algn="l">
              <a:defRPr sz="6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113602" y="6722427"/>
            <a:ext cx="3912372" cy="354648"/>
          </a:xfrm>
          <a:prstGeom prst="rect">
            <a:avLst/>
          </a:prstGeom>
        </p:spPr>
        <p:txBody>
          <a:bodyPr vert="horz" lIns="46872" tIns="23436" rIns="46872" bIns="23436" rtlCol="0" anchor="b"/>
          <a:lstStyle>
            <a:lvl1pPr algn="r">
              <a:defRPr sz="600"/>
            </a:lvl1pPr>
          </a:lstStyle>
          <a:p>
            <a:fld id="{1DEC7527-0738-B741-A231-107086F80316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6459723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1pPr>
    <a:lvl2pPr marL="277246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2pPr>
    <a:lvl3pPr marL="554492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3pPr>
    <a:lvl4pPr marL="831738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4pPr>
    <a:lvl5pPr marL="1108984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5pPr>
    <a:lvl6pPr marL="1386230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6pPr>
    <a:lvl7pPr marL="1663476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7pPr>
    <a:lvl8pPr marL="1940723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8pPr>
    <a:lvl9pPr marL="2217969" algn="l" defTabSz="554492" rtl="0" eaLnBrk="1" latinLnBrk="0" hangingPunct="1">
      <a:defRPr sz="728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007626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441745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645499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883485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358336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5323204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75370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DEC7527-0738-B741-A231-107086F80316}" type="slidenum">
              <a:rPr lang="en-US" smtClean="0"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1248878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2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1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emf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emf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2" Type="http://schemas.openxmlformats.org/officeDocument/2006/relationships/image" Target="../media/image19.jpeg"/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Title example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31F31DA-2F99-415D-A7D9-FDDD14698742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97847" y="2191855"/>
            <a:ext cx="5283200" cy="789127"/>
          </a:xfrm>
        </p:spPr>
        <p:txBody>
          <a:bodyPr>
            <a:spAutoFit/>
          </a:bodyPr>
          <a:lstStyle>
            <a:lvl1pPr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sz="2397" b="1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1pPr>
            <a:lvl2pPr marL="2115" indent="0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buFontTx/>
              <a:buNone/>
              <a:defRPr sz="2100" b="1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</a:lstStyle>
          <a:p>
            <a:pPr lvl="0"/>
            <a:r>
              <a:rPr lang="en-US" dirty="0"/>
              <a:t>Title</a:t>
            </a:r>
          </a:p>
          <a:p>
            <a:pPr lvl="1"/>
            <a:r>
              <a:rPr lang="en-US" dirty="0"/>
              <a:t>Date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C604E67-293E-B04F-B415-B60CFB591FFE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5109" y="1376165"/>
            <a:ext cx="5464629" cy="492234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C6497910-4F2B-644C-8AE2-C6352BCE6D35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1575" y="2315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514858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5" pos="299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Title exampl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3CDA712C-06F6-2A44-A773-9D18B34CE8A2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-11575" y="23150"/>
            <a:ext cx="12192000" cy="68580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D0668B98-8E88-514D-8C37-366DBDBA5FCE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260340" y="5877168"/>
            <a:ext cx="6433820" cy="459559"/>
          </a:xfrm>
          <a:prstGeom prst="rect">
            <a:avLst/>
          </a:prstGeom>
        </p:spPr>
      </p:pic>
      <p:sp>
        <p:nvSpPr>
          <p:cNvPr id="5" name="Text Placeholder 11">
            <a:extLst>
              <a:ext uri="{FF2B5EF4-FFF2-40B4-BE49-F238E27FC236}">
                <a16:creationId xmlns:a16="http://schemas.microsoft.com/office/drawing/2014/main" id="{50450091-253B-46D3-8839-108DEAE30998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98342" y="2191521"/>
            <a:ext cx="5072061" cy="789127"/>
          </a:xfrm>
          <a:prstGeom prst="rect">
            <a:avLst/>
          </a:prstGeom>
        </p:spPr>
        <p:txBody>
          <a:bodyPr>
            <a:spAutoFit/>
          </a:bodyPr>
          <a:lstStyle>
            <a:lvl1pPr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defRPr lang="en-US" sz="2397" b="1" dirty="0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1pPr>
            <a:lvl2pPr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defRPr lang="en-US" sz="2100" b="1" dirty="0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</a:lstStyle>
          <a:p>
            <a:pPr marL="0" lv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dirty="0"/>
              <a:t>Title</a:t>
            </a:r>
          </a:p>
          <a:p>
            <a:pPr marL="2115" lvl="1" indent="0"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buFontTx/>
              <a:buNone/>
            </a:pPr>
            <a:r>
              <a:rPr lang="en-US" dirty="0"/>
              <a:t>Date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F0A49A8C-BE33-C243-8CD4-C7F38E8684DB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5109" y="1376165"/>
            <a:ext cx="5464629" cy="492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541975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Title example - BUMC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7E79162-B615-41FB-A2A6-51031552B43E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06400" y="486233"/>
            <a:ext cx="11480801" cy="5987009"/>
          </a:xfrm>
          <a:prstGeom prst="rect">
            <a:avLst/>
          </a:prstGeom>
          <a:solidFill>
            <a:srgbClr val="F8C34B">
              <a:alpha val="69804"/>
            </a:srgbClr>
          </a:solidFill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7631C3C9-CA95-9046-A3E6-7F0B19E3F4E6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alphaModFix amt="85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10800000">
            <a:off x="0" y="0"/>
            <a:ext cx="9753600" cy="6858000"/>
          </a:xfrm>
          <a:prstGeom prst="rect">
            <a:avLst/>
          </a:prstGeom>
        </p:spPr>
      </p:pic>
      <p:sp>
        <p:nvSpPr>
          <p:cNvPr id="7" name="Text Placeholder 11">
            <a:extLst>
              <a:ext uri="{FF2B5EF4-FFF2-40B4-BE49-F238E27FC236}">
                <a16:creationId xmlns:a16="http://schemas.microsoft.com/office/drawing/2014/main" id="{3EDEE8F6-A728-490A-BB6D-0FA7080EFCED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898342" y="2191521"/>
            <a:ext cx="5072061" cy="789127"/>
          </a:xfrm>
          <a:prstGeom prst="rect">
            <a:avLst/>
          </a:prstGeom>
        </p:spPr>
        <p:txBody>
          <a:bodyPr>
            <a:spAutoFit/>
          </a:bodyPr>
          <a:lstStyle>
            <a:lvl1pPr mar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lang="en-US" sz="2397" b="1" dirty="0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1pPr>
            <a:lvl2pPr marL="2115" indent="0"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buFontTx/>
              <a:buNone/>
              <a:defRPr sz="2100" b="1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</a:lstStyle>
          <a:p>
            <a:pPr marL="0" lv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dirty="0"/>
              <a:t>Title</a:t>
            </a:r>
          </a:p>
          <a:p>
            <a:pPr marL="2115" lvl="1" indent="0"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buFontTx/>
              <a:buNone/>
            </a:pPr>
            <a:r>
              <a:rPr lang="en-US" dirty="0"/>
              <a:t>Date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D7C81F55-1569-5E47-B8F7-D5AEA9AF07C2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5109" y="1376165"/>
            <a:ext cx="5464629" cy="492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3735049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Example - add image in angl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17">
            <a:extLst>
              <a:ext uri="{FF2B5EF4-FFF2-40B4-BE49-F238E27FC236}">
                <a16:creationId xmlns:a16="http://schemas.microsoft.com/office/drawing/2014/main" id="{2FCEA611-B439-FC4C-B622-01ED08079424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2448803" y="228601"/>
            <a:ext cx="9498911" cy="6394467"/>
          </a:xfrm>
          <a:custGeom>
            <a:avLst/>
            <a:gdLst>
              <a:gd name="connsiteX0" fmla="*/ 0 w 10000"/>
              <a:gd name="connsiteY0" fmla="*/ 2000 h 10000"/>
              <a:gd name="connsiteX1" fmla="*/ 2000 w 10000"/>
              <a:gd name="connsiteY1" fmla="*/ 0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5" fmla="*/ 0 w 10000"/>
              <a:gd name="connsiteY5" fmla="*/ 2000 h 10000"/>
              <a:gd name="connsiteX0" fmla="*/ 768 w 10000"/>
              <a:gd name="connsiteY0" fmla="*/ 5700 h 10000"/>
              <a:gd name="connsiteX1" fmla="*/ 2000 w 10000"/>
              <a:gd name="connsiteY1" fmla="*/ 0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5" fmla="*/ 768 w 10000"/>
              <a:gd name="connsiteY5" fmla="*/ 5700 h 10000"/>
              <a:gd name="connsiteX0" fmla="*/ 768 w 10000"/>
              <a:gd name="connsiteY0" fmla="*/ 5700 h 10000"/>
              <a:gd name="connsiteX1" fmla="*/ 6707 w 10000"/>
              <a:gd name="connsiteY1" fmla="*/ 52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5" fmla="*/ 768 w 10000"/>
              <a:gd name="connsiteY5" fmla="*/ 5700 h 10000"/>
              <a:gd name="connsiteX0" fmla="*/ 0 w 10000"/>
              <a:gd name="connsiteY0" fmla="*/ 10000 h 10000"/>
              <a:gd name="connsiteX1" fmla="*/ 6707 w 10000"/>
              <a:gd name="connsiteY1" fmla="*/ 52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0" fmla="*/ 0 w 10000"/>
              <a:gd name="connsiteY0" fmla="*/ 10000 h 10000"/>
              <a:gd name="connsiteX1" fmla="*/ 6729 w 10000"/>
              <a:gd name="connsiteY1" fmla="*/ 2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0000" h="10000">
                <a:moveTo>
                  <a:pt x="0" y="10000"/>
                </a:moveTo>
                <a:lnTo>
                  <a:pt x="6729" y="2"/>
                </a:lnTo>
                <a:lnTo>
                  <a:pt x="10000" y="0"/>
                </a:lnTo>
                <a:lnTo>
                  <a:pt x="10000" y="10000"/>
                </a:lnTo>
                <a:lnTo>
                  <a:pt x="0" y="10000"/>
                </a:lnTo>
                <a:close/>
              </a:path>
            </a:pathLst>
          </a:custGeom>
          <a:solidFill>
            <a:schemeClr val="bg1">
              <a:lumMod val="75000"/>
              <a:alpha val="54118"/>
            </a:schemeClr>
          </a:solidFill>
        </p:spPr>
        <p:txBody>
          <a:bodyPr lIns="3840480" tIns="2194560" bIns="0">
            <a:noAutofit/>
          </a:bodyPr>
          <a:lstStyle>
            <a:lvl1pPr marL="0" indent="0">
              <a:buFontTx/>
              <a:buNone/>
              <a:defRPr/>
            </a:lvl1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6" name="Text Placeholder 11">
            <a:extLst>
              <a:ext uri="{FF2B5EF4-FFF2-40B4-BE49-F238E27FC236}">
                <a16:creationId xmlns:a16="http://schemas.microsoft.com/office/drawing/2014/main" id="{2BEF1817-21A0-4C2F-A62A-191220F7DC87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898342" y="2191521"/>
            <a:ext cx="5072061" cy="789127"/>
          </a:xfrm>
          <a:prstGeom prst="rect">
            <a:avLst/>
          </a:prstGeom>
        </p:spPr>
        <p:txBody>
          <a:bodyPr>
            <a:spAutoFit/>
          </a:bodyPr>
          <a:lstStyle>
            <a:lvl1pPr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defRPr lang="en-US" sz="2397" b="1" dirty="0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1pPr>
            <a:lvl2pPr>
              <a:defRPr lang="en-US" sz="2100" b="1" dirty="0">
                <a:solidFill>
                  <a:srgbClr val="008FBE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</a:lstStyle>
          <a:p>
            <a:pPr marL="0" lv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dirty="0"/>
              <a:t>Title</a:t>
            </a:r>
          </a:p>
          <a:p>
            <a:pPr marL="2115" lvl="1" indent="0"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buFontTx/>
              <a:buNone/>
            </a:pPr>
            <a:r>
              <a:rPr lang="en-US" dirty="0"/>
              <a:t>Date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6216D660-6EF0-5046-AD80-8667B3823B6A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5109" y="1376165"/>
            <a:ext cx="5464629" cy="492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4141262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itle layout - white frame - add image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3AD906EC-B024-484B-92E6-4EBDE95DAFAB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9051" y="0"/>
            <a:ext cx="12172949" cy="6858000"/>
          </a:xfrm>
          <a:solidFill>
            <a:schemeClr val="bg1">
              <a:lumMod val="85000"/>
            </a:schemeClr>
          </a:solidFill>
        </p:spPr>
        <p:txBody>
          <a:bodyPr anchor="ctr" anchorCtr="1">
            <a:normAutofit/>
          </a:bodyPr>
          <a:lstStyle>
            <a:lvl1pPr marL="0" marR="0" indent="0" algn="ctr" defTabSz="914400" eaLnBrk="1" fontAlgn="auto" latinLnBrk="0" hangingPunct="1">
              <a:lnSpc>
                <a:spcPct val="100000"/>
              </a:lnSpc>
              <a:spcBef>
                <a:spcPts val="799"/>
              </a:spcBef>
              <a:spcAft>
                <a:spcPts val="0"/>
              </a:spcAft>
              <a:buClrTx/>
              <a:buSzTx/>
              <a:buFontTx/>
              <a:buNone/>
              <a:tabLst/>
              <a:defRPr sz="1200"/>
            </a:lvl1pPr>
            <a:lvl7pPr>
              <a:defRPr sz="1200"/>
            </a:lvl7pPr>
            <a:lvl9pPr>
              <a:lnSpc>
                <a:spcPct val="100000"/>
              </a:lnSpc>
              <a:spcBef>
                <a:spcPts val="600"/>
              </a:spcBef>
              <a:defRPr sz="1200">
                <a:solidFill>
                  <a:srgbClr val="0086A5"/>
                </a:solidFill>
              </a:defRPr>
            </a:lvl9pPr>
          </a:lstStyle>
          <a:p>
            <a:pPr marL="2215277" marR="0" lvl="8" indent="0" defTabSz="914400" eaLnBrk="1" fontAlgn="auto" latinLnBrk="0" hangingPunct="1">
              <a:lnSpc>
                <a:spcPct val="150000"/>
              </a:lnSpc>
              <a:spcBef>
                <a:spcPts val="799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666109E5-8843-4322-8254-7D6B0AAC03A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9053" y="0"/>
            <a:ext cx="12211053" cy="6879467"/>
          </a:xfrm>
          <a:prstGeom prst="rect">
            <a:avLst/>
          </a:prstGeom>
        </p:spPr>
      </p:pic>
      <p:sp>
        <p:nvSpPr>
          <p:cNvPr id="6" name="Text Placeholder 11">
            <a:extLst>
              <a:ext uri="{FF2B5EF4-FFF2-40B4-BE49-F238E27FC236}">
                <a16:creationId xmlns:a16="http://schemas.microsoft.com/office/drawing/2014/main" id="{7894C123-C3D6-477D-8C14-D57BD542F6A7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98342" y="2191521"/>
            <a:ext cx="5072061" cy="789127"/>
          </a:xfrm>
          <a:prstGeom prst="rect">
            <a:avLst/>
          </a:prstGeom>
        </p:spPr>
        <p:txBody>
          <a:bodyPr>
            <a:spAutoFit/>
          </a:bodyPr>
          <a:lstStyle>
            <a:lvl1pPr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defRPr lang="en-US" sz="2397" b="1" dirty="0">
                <a:solidFill>
                  <a:schemeClr val="bg1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1pPr>
            <a:lvl2pPr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defRPr lang="en-US" sz="2131" b="1" dirty="0">
                <a:solidFill>
                  <a:schemeClr val="bg1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</a:lstStyle>
          <a:p>
            <a:pPr marL="0" lvl="0" eaLnBrk="1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dirty="0"/>
              <a:t>Title</a:t>
            </a:r>
          </a:p>
          <a:p>
            <a:pPr marL="2115" lvl="1" indent="0" eaLnBrk="1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buFontTx/>
              <a:buNone/>
            </a:pPr>
            <a:r>
              <a:rPr lang="en-US" dirty="0"/>
              <a:t>Date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6BA896C8-11B8-D943-94E6-D23AE808E853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7896" y="1386294"/>
            <a:ext cx="5464629" cy="492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038853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Section option - image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16">
            <a:extLst>
              <a:ext uri="{FF2B5EF4-FFF2-40B4-BE49-F238E27FC236}">
                <a16:creationId xmlns:a16="http://schemas.microsoft.com/office/drawing/2014/main" id="{FE1448C5-B485-4568-9DCD-BD231DC3CF91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flipH="1">
            <a:off x="256674" y="232515"/>
            <a:ext cx="11691039" cy="6392971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62DFA799-1FE8-E44E-B67B-91A55CAA624B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alphaModFix amt="7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57120" y="30480"/>
            <a:ext cx="9814560" cy="6858000"/>
          </a:xfrm>
          <a:prstGeom prst="rect">
            <a:avLst/>
          </a:prstGeom>
        </p:spPr>
      </p:pic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1DAE416-116A-45B6-BD69-F875461587D9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273271" y="3307231"/>
            <a:ext cx="5072061" cy="491835"/>
          </a:xfrm>
          <a:prstGeom prst="rect">
            <a:avLst/>
          </a:prstGeom>
        </p:spPr>
        <p:txBody>
          <a:bodyPr>
            <a:noAutofit/>
          </a:bodyPr>
          <a:lstStyle>
            <a:lvl1pPr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sz="2397" b="1">
                <a:solidFill>
                  <a:schemeClr val="bg1"/>
                </a:solidFill>
                <a:latin typeface="+mj-lt"/>
                <a:ea typeface="Sharp Sans" pitchFamily="2" charset="0"/>
                <a:cs typeface="Sharp Sans" pitchFamily="2" charset="0"/>
              </a:defRPr>
            </a:lvl1pPr>
          </a:lstStyle>
          <a:p>
            <a:pPr lvl="0"/>
            <a:r>
              <a:rPr lang="en-US" dirty="0"/>
              <a:t>Click to edit text</a:t>
            </a:r>
          </a:p>
        </p:txBody>
      </p:sp>
    </p:spTree>
    <p:extLst>
      <p:ext uri="{BB962C8B-B14F-4D97-AF65-F5344CB8AC3E}">
        <p14:creationId xmlns:p14="http://schemas.microsoft.com/office/powerpoint/2010/main" val="3796324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Section option - imag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64AB73DA-E78F-4CF8-9A8F-9A842A6B698A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-110"/>
          <a:stretch/>
        </p:blipFill>
        <p:spPr>
          <a:xfrm flipH="1">
            <a:off x="267961" y="234936"/>
            <a:ext cx="11675684" cy="638813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2799F28C-6AAF-BB48-BE52-1D8FA738C35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alphaModFix amt="70000"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57120" y="30480"/>
            <a:ext cx="9814560" cy="6858000"/>
          </a:xfrm>
          <a:prstGeom prst="rect">
            <a:avLst/>
          </a:prstGeom>
        </p:spPr>
      </p:pic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1DAE416-116A-45B6-BD69-F875461587D9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273271" y="3312136"/>
            <a:ext cx="5072061" cy="491835"/>
          </a:xfrm>
          <a:prstGeom prst="rect">
            <a:avLst/>
          </a:prstGeom>
        </p:spPr>
        <p:txBody>
          <a:bodyPr>
            <a:noAutofit/>
          </a:bodyPr>
          <a:lstStyle>
            <a:lvl1pPr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sz="2397" b="1">
                <a:solidFill>
                  <a:schemeClr val="bg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pPr lvl="0"/>
            <a:r>
              <a:rPr lang="en-US" dirty="0"/>
              <a:t>Click to edit text</a:t>
            </a:r>
          </a:p>
        </p:txBody>
      </p:sp>
    </p:spTree>
    <p:extLst>
      <p:ext uri="{BB962C8B-B14F-4D97-AF65-F5344CB8AC3E}">
        <p14:creationId xmlns:p14="http://schemas.microsoft.com/office/powerpoint/2010/main" val="166469956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4_Section or quote - imag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large building in the background&#10;&#10;Description automatically generated">
            <a:extLst>
              <a:ext uri="{FF2B5EF4-FFF2-40B4-BE49-F238E27FC236}">
                <a16:creationId xmlns:a16="http://schemas.microsoft.com/office/drawing/2014/main" id="{4409547A-A2DC-4F07-A686-BFE94D9AEC65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28873" y="-1"/>
            <a:ext cx="12096210" cy="681244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29C6D4C-AD3D-4E9C-AB9B-7771345014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67243" y="-22779"/>
            <a:ext cx="12172950" cy="6858000"/>
          </a:xfrm>
          <a:prstGeom prst="rect">
            <a:avLst/>
          </a:prstGeom>
        </p:spPr>
      </p:pic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8319A59-BD91-423F-B68B-14AA278C200A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047750" y="1424705"/>
            <a:ext cx="10392834" cy="953338"/>
          </a:xfrm>
          <a:prstGeom prst="rect">
            <a:avLst/>
          </a:prstGeom>
        </p:spPr>
        <p:txBody>
          <a:bodyPr wrap="square">
            <a:spAutoFit/>
          </a:bodyPr>
          <a:lstStyle>
            <a:lvl1pPr algn="ctr">
              <a:lnSpc>
                <a:spcPct val="100000"/>
              </a:lnSpc>
              <a:spcBef>
                <a:spcPts val="0"/>
              </a:spcBef>
              <a:defRPr sz="1800" b="1">
                <a:solidFill>
                  <a:schemeClr val="bg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algn="ctr">
              <a:defRPr/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 dirty="0"/>
              <a:t>Heading or quote could go here if needed, in white or blue</a:t>
            </a:r>
          </a:p>
          <a:p>
            <a:pPr lvl="0"/>
            <a:r>
              <a:rPr lang="en-US" dirty="0"/>
              <a:t>To change this image. Go to the master slide and move the white border out of the way, change your picture and then place the white border around the picture.</a:t>
            </a:r>
          </a:p>
        </p:txBody>
      </p:sp>
    </p:spTree>
    <p:extLst>
      <p:ext uri="{BB962C8B-B14F-4D97-AF65-F5344CB8AC3E}">
        <p14:creationId xmlns:p14="http://schemas.microsoft.com/office/powerpoint/2010/main" val="4251713703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Section or quote - yellow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6A225A45-6A00-4C0F-B082-1A1C725C80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26" y="16936"/>
            <a:ext cx="12172950" cy="6858000"/>
          </a:xfrm>
          <a:prstGeom prst="rect">
            <a:avLst/>
          </a:prstGeom>
        </p:spPr>
      </p:pic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8319A59-BD91-423F-B68B-14AA278C200A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36539" y="3309943"/>
            <a:ext cx="11701461" cy="491835"/>
          </a:xfrm>
          <a:prstGeom prst="rect">
            <a:avLst/>
          </a:prstGeom>
        </p:spPr>
        <p:txBody>
          <a:bodyPr anchor="ctr" anchorCtr="0">
            <a:noAutofit/>
          </a:bodyPr>
          <a:lstStyle>
            <a:lvl1pPr algn="ctr">
              <a:lnSpc>
                <a:spcPct val="100000"/>
              </a:lnSpc>
              <a:spcBef>
                <a:spcPts val="0"/>
              </a:spcBef>
              <a:defRPr sz="2397" b="1">
                <a:solidFill>
                  <a:srgbClr val="1A85AC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algn="ctr">
              <a:defRPr/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 dirty="0"/>
              <a:t>Click to edit text</a:t>
            </a:r>
          </a:p>
        </p:txBody>
      </p:sp>
    </p:spTree>
    <p:extLst>
      <p:ext uri="{BB962C8B-B14F-4D97-AF65-F5344CB8AC3E}">
        <p14:creationId xmlns:p14="http://schemas.microsoft.com/office/powerpoint/2010/main" val="428202501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Section or Quote - teal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59DD283A-D65E-4F74-B9BD-0552634B1F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26" y="0"/>
            <a:ext cx="12172950" cy="6858000"/>
          </a:xfrm>
          <a:prstGeom prst="rect">
            <a:avLst/>
          </a:prstGeom>
        </p:spPr>
      </p:pic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8319A59-BD91-423F-B68B-14AA278C200A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36539" y="3325252"/>
            <a:ext cx="11701461" cy="461217"/>
          </a:xfrm>
          <a:prstGeom prst="rect">
            <a:avLst/>
          </a:prstGeom>
        </p:spPr>
        <p:txBody>
          <a:bodyPr anchor="ctr" anchorCtr="0">
            <a:spAutoFit/>
          </a:bodyPr>
          <a:lstStyle>
            <a:lvl1pPr algn="ctr">
              <a:lnSpc>
                <a:spcPct val="100000"/>
              </a:lnSpc>
              <a:spcBef>
                <a:spcPts val="0"/>
              </a:spcBef>
              <a:defRPr sz="2397" b="1">
                <a:solidFill>
                  <a:schemeClr val="bg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algn="ctr">
              <a:defRPr/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 dirty="0"/>
              <a:t>Click to edit text</a:t>
            </a:r>
          </a:p>
        </p:txBody>
      </p:sp>
    </p:spTree>
    <p:extLst>
      <p:ext uri="{BB962C8B-B14F-4D97-AF65-F5344CB8AC3E}">
        <p14:creationId xmlns:p14="http://schemas.microsoft.com/office/powerpoint/2010/main" val="185031251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2_Section or quote - blu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4B11DF07-7D42-47A3-B392-AAA4731695A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26" y="0"/>
            <a:ext cx="12172950" cy="6858000"/>
          </a:xfrm>
          <a:prstGeom prst="rect">
            <a:avLst/>
          </a:prstGeom>
        </p:spPr>
      </p:pic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B8319A59-BD91-423F-B68B-14AA278C200A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236539" y="3325252"/>
            <a:ext cx="11701461" cy="461217"/>
          </a:xfrm>
          <a:prstGeom prst="rect">
            <a:avLst/>
          </a:prstGeom>
        </p:spPr>
        <p:txBody>
          <a:bodyPr anchor="ctr" anchorCtr="0">
            <a:spAutoFit/>
          </a:bodyPr>
          <a:lstStyle>
            <a:lvl1pPr algn="ctr">
              <a:lnSpc>
                <a:spcPct val="100000"/>
              </a:lnSpc>
              <a:spcBef>
                <a:spcPts val="0"/>
              </a:spcBef>
              <a:defRPr sz="2397" b="1">
                <a:solidFill>
                  <a:srgbClr val="FFB71B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algn="ctr">
              <a:defRPr/>
            </a:lvl2pPr>
            <a:lvl3pPr algn="ctr">
              <a:defRPr/>
            </a:lvl3pPr>
            <a:lvl4pPr algn="ctr">
              <a:defRPr/>
            </a:lvl4pPr>
            <a:lvl5pPr algn="ctr">
              <a:defRPr/>
            </a:lvl5pPr>
          </a:lstStyle>
          <a:p>
            <a:pPr lvl="0"/>
            <a:r>
              <a:rPr lang="en-US" dirty="0"/>
              <a:t>Click to edit text</a:t>
            </a:r>
          </a:p>
        </p:txBody>
      </p:sp>
    </p:spTree>
    <p:extLst>
      <p:ext uri="{BB962C8B-B14F-4D97-AF65-F5344CB8AC3E}">
        <p14:creationId xmlns:p14="http://schemas.microsoft.com/office/powerpoint/2010/main" val="157113580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eal and blue angles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bk object 16">
            <a:extLst>
              <a:ext uri="{FF2B5EF4-FFF2-40B4-BE49-F238E27FC236}">
                <a16:creationId xmlns:a16="http://schemas.microsoft.com/office/drawing/2014/main" id="{3539C0A3-D236-488B-A147-5E1FE76672BA}"/>
              </a:ext>
            </a:extLst>
          </p:cNvPr>
          <p:cNvSpPr/>
          <p:nvPr/>
        </p:nvSpPr>
        <p:spPr>
          <a:xfrm>
            <a:off x="229112" y="206232"/>
            <a:ext cx="9477489" cy="6393997"/>
          </a:xfrm>
          <a:custGeom>
            <a:avLst/>
            <a:gdLst/>
            <a:ahLst/>
            <a:cxnLst/>
            <a:rect l="l" t="t" r="r" b="b"/>
            <a:pathLst>
              <a:path w="15627985" h="10544175">
                <a:moveTo>
                  <a:pt x="0" y="0"/>
                </a:moveTo>
                <a:lnTo>
                  <a:pt x="0" y="10544171"/>
                </a:lnTo>
                <a:lnTo>
                  <a:pt x="5106870" y="10544171"/>
                </a:lnTo>
                <a:lnTo>
                  <a:pt x="15627597" y="12397"/>
                </a:lnTo>
                <a:lnTo>
                  <a:pt x="0" y="0"/>
                </a:lnTo>
                <a:close/>
              </a:path>
            </a:pathLst>
          </a:custGeom>
          <a:solidFill>
            <a:srgbClr val="0090BA"/>
          </a:solidFill>
        </p:spPr>
        <p:txBody>
          <a:bodyPr wrap="square" lIns="0" tIns="0" rIns="0" bIns="0" rtlCol="0"/>
          <a:lstStyle/>
          <a:p>
            <a:endParaRPr sz="1091" dirty="0">
              <a:latin typeface="+mn-lt"/>
              <a:ea typeface="Sharp Sans Medium" pitchFamily="2" charset="0"/>
              <a:cs typeface="Sharp Sans Medium" pitchFamily="2" charset="0"/>
            </a:endParaRPr>
          </a:p>
        </p:txBody>
      </p:sp>
      <p:sp>
        <p:nvSpPr>
          <p:cNvPr id="18" name="bk object 16">
            <a:extLst>
              <a:ext uri="{FF2B5EF4-FFF2-40B4-BE49-F238E27FC236}">
                <a16:creationId xmlns:a16="http://schemas.microsoft.com/office/drawing/2014/main" id="{C51741F7-C0F1-4370-80E7-D95BC7285E86}"/>
              </a:ext>
            </a:extLst>
          </p:cNvPr>
          <p:cNvSpPr/>
          <p:nvPr/>
        </p:nvSpPr>
        <p:spPr>
          <a:xfrm flipH="1" flipV="1">
            <a:off x="2471498" y="206232"/>
            <a:ext cx="9477489" cy="6393997"/>
          </a:xfrm>
          <a:custGeom>
            <a:avLst/>
            <a:gdLst/>
            <a:ahLst/>
            <a:cxnLst/>
            <a:rect l="l" t="t" r="r" b="b"/>
            <a:pathLst>
              <a:path w="15627985" h="10544175">
                <a:moveTo>
                  <a:pt x="0" y="0"/>
                </a:moveTo>
                <a:lnTo>
                  <a:pt x="0" y="10544171"/>
                </a:lnTo>
                <a:lnTo>
                  <a:pt x="5106870" y="10544171"/>
                </a:lnTo>
                <a:lnTo>
                  <a:pt x="15627597" y="12397"/>
                </a:lnTo>
                <a:lnTo>
                  <a:pt x="0" y="0"/>
                </a:lnTo>
                <a:close/>
              </a:path>
            </a:pathLst>
          </a:custGeom>
          <a:solidFill>
            <a:srgbClr val="194A87"/>
          </a:solidFill>
        </p:spPr>
        <p:txBody>
          <a:bodyPr wrap="square" lIns="0" tIns="0" rIns="0" bIns="0" rtlCol="0"/>
          <a:lstStyle/>
          <a:p>
            <a:endParaRPr sz="1091" dirty="0">
              <a:latin typeface="+mn-lt"/>
              <a:ea typeface="Sharp Sans Medium" pitchFamily="2" charset="0"/>
              <a:cs typeface="Sharp Sans Medium" pitchFamily="2" charset="0"/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BB5EE-7ED1-4310-AF0F-6FD53E52B294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14401" y="2061077"/>
            <a:ext cx="4470400" cy="553998"/>
          </a:xfrm>
        </p:spPr>
        <p:txBody>
          <a:bodyPr>
            <a:noAutofit/>
          </a:bodyPr>
          <a:lstStyle>
            <a:lvl1pPr>
              <a:defRPr sz="2397">
                <a:solidFill>
                  <a:schemeClr val="bg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text</a:t>
            </a:r>
          </a:p>
        </p:txBody>
      </p:sp>
    </p:spTree>
    <p:extLst>
      <p:ext uri="{BB962C8B-B14F-4D97-AF65-F5344CB8AC3E}">
        <p14:creationId xmlns:p14="http://schemas.microsoft.com/office/powerpoint/2010/main" val="144659680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Blue and white angles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6E6F0D4-6448-E248-B171-DABE167EEDD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0800000">
            <a:off x="11575" y="-27650"/>
            <a:ext cx="12192000" cy="6858000"/>
          </a:xfrm>
          <a:prstGeom prst="rect">
            <a:avLst/>
          </a:prstGeom>
        </p:spPr>
      </p:pic>
      <p:sp>
        <p:nvSpPr>
          <p:cNvPr id="4" name="Holder 6">
            <a:extLst>
              <a:ext uri="{FF2B5EF4-FFF2-40B4-BE49-F238E27FC236}">
                <a16:creationId xmlns:a16="http://schemas.microsoft.com/office/drawing/2014/main" id="{A3B45821-A420-4A09-B305-ECC31954557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Sharp Sans" pitchFamily="2" charset="0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9888356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3_Title and content with blue angl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0FD772EC-FE7B-0943-9D54-A42A651A2BA8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45545" y="30480"/>
            <a:ext cx="9814560" cy="6858000"/>
          </a:xfrm>
          <a:prstGeom prst="rect">
            <a:avLst/>
          </a:prstGeom>
        </p:spPr>
      </p:pic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1DAE416-116A-45B6-BD69-F875461587D9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273271" y="3299958"/>
            <a:ext cx="5072061" cy="491835"/>
          </a:xfrm>
          <a:prstGeom prst="rect">
            <a:avLst/>
          </a:prstGeom>
        </p:spPr>
        <p:txBody>
          <a:bodyPr>
            <a:noAutofit/>
          </a:bodyPr>
          <a:lstStyle>
            <a:lvl1pPr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sz="2397" b="1">
                <a:solidFill>
                  <a:schemeClr val="bg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pPr lvl="0"/>
            <a:r>
              <a:rPr lang="en-US" dirty="0"/>
              <a:t>Click to edit text</a:t>
            </a:r>
          </a:p>
        </p:txBody>
      </p:sp>
      <p:sp>
        <p:nvSpPr>
          <p:cNvPr id="5" name="Holder 3">
            <a:extLst>
              <a:ext uri="{FF2B5EF4-FFF2-40B4-BE49-F238E27FC236}">
                <a16:creationId xmlns:a16="http://schemas.microsoft.com/office/drawing/2014/main" id="{83AD8468-10C3-4523-A213-584B2E83E272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914400" y="1485591"/>
            <a:ext cx="4876800" cy="3809504"/>
          </a:xfrm>
          <a:prstGeom prst="rect">
            <a:avLst/>
          </a:prstGeom>
        </p:spPr>
        <p:txBody>
          <a:bodyPr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279061" indent="-279061" algn="l" defTabSz="91329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•"/>
              <a:defRPr lang="en-US" sz="1800" b="0" kern="1200" dirty="0" smtClean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68496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141613" indent="-380538" defTabSz="1217720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59825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Title Placeholder 1">
            <a:extLst>
              <a:ext uri="{FF2B5EF4-FFF2-40B4-BE49-F238E27FC236}">
                <a16:creationId xmlns:a16="http://schemas.microsoft.com/office/drawing/2014/main" id="{D5090D4E-36FD-4F7E-AF9F-ED9193E07D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1" y="474903"/>
            <a:ext cx="694944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solidFill>
                  <a:schemeClr val="tx2"/>
                </a:solidFill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</p:spTree>
    <p:extLst>
      <p:ext uri="{BB962C8B-B14F-4D97-AF65-F5344CB8AC3E}">
        <p14:creationId xmlns:p14="http://schemas.microsoft.com/office/powerpoint/2010/main" val="247950909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3_Title and content with yellow angl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60634BEB-336D-4B2E-B6E1-F56612445DE1}"/>
              </a:ext>
            </a:extLst>
          </p:cNvPr>
          <p:cNvSpPr/>
          <p:nvPr/>
        </p:nvSpPr>
        <p:spPr>
          <a:xfrm>
            <a:off x="2448803" y="228601"/>
            <a:ext cx="9498911" cy="6394465"/>
          </a:xfrm>
          <a:custGeom>
            <a:avLst/>
            <a:gdLst>
              <a:gd name="connsiteX0" fmla="*/ 6400800 w 9498911"/>
              <a:gd name="connsiteY0" fmla="*/ 0 h 6394466"/>
              <a:gd name="connsiteX1" fmla="*/ 6400800 w 9498911"/>
              <a:gd name="connsiteY1" fmla="*/ 2810 h 6394466"/>
              <a:gd name="connsiteX2" fmla="*/ 9498911 w 9498911"/>
              <a:gd name="connsiteY2" fmla="*/ 2810 h 6394466"/>
              <a:gd name="connsiteX3" fmla="*/ 9498911 w 9498911"/>
              <a:gd name="connsiteY3" fmla="*/ 6394466 h 6394466"/>
              <a:gd name="connsiteX4" fmla="*/ 6400800 w 9498911"/>
              <a:gd name="connsiteY4" fmla="*/ 6394466 h 6394466"/>
              <a:gd name="connsiteX5" fmla="*/ 0 w 9498911"/>
              <a:gd name="connsiteY5" fmla="*/ 6394466 h 639446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9498911" h="6394466">
                <a:moveTo>
                  <a:pt x="6400800" y="0"/>
                </a:moveTo>
                <a:lnTo>
                  <a:pt x="6400800" y="2810"/>
                </a:lnTo>
                <a:lnTo>
                  <a:pt x="9498911" y="2810"/>
                </a:lnTo>
                <a:lnTo>
                  <a:pt x="9498911" y="6394466"/>
                </a:lnTo>
                <a:lnTo>
                  <a:pt x="6400800" y="6394466"/>
                </a:lnTo>
                <a:lnTo>
                  <a:pt x="0" y="6394466"/>
                </a:lnTo>
                <a:close/>
              </a:path>
            </a:pathLst>
          </a:custGeom>
          <a:solidFill>
            <a:srgbClr val="FFB7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877" dirty="0">
              <a:latin typeface="+mn-lt"/>
              <a:ea typeface="Sharp Sans Medium" pitchFamily="2" charset="0"/>
              <a:cs typeface="Sharp Sans Medium" pitchFamily="2" charset="0"/>
            </a:endParaRP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1DAE416-116A-45B6-BD69-F875461587D9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273271" y="3299958"/>
            <a:ext cx="5072061" cy="491835"/>
          </a:xfrm>
          <a:prstGeom prst="rect">
            <a:avLst/>
          </a:prstGeom>
        </p:spPr>
        <p:txBody>
          <a:bodyPr>
            <a:noAutofit/>
          </a:bodyPr>
          <a:lstStyle>
            <a:lvl1pPr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sz="2397" b="1">
                <a:solidFill>
                  <a:schemeClr val="bg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pPr lvl="0"/>
            <a:r>
              <a:rPr lang="en-US" dirty="0"/>
              <a:t>Click to edit text</a:t>
            </a:r>
          </a:p>
        </p:txBody>
      </p:sp>
      <p:sp>
        <p:nvSpPr>
          <p:cNvPr id="6" name="Title Placeholder 1">
            <a:extLst>
              <a:ext uri="{FF2B5EF4-FFF2-40B4-BE49-F238E27FC236}">
                <a16:creationId xmlns:a16="http://schemas.microsoft.com/office/drawing/2014/main" id="{D5090D4E-36FD-4F7E-AF9F-ED9193E07D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1" y="474903"/>
            <a:ext cx="694944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7" name="Holder 3">
            <a:extLst>
              <a:ext uri="{FF2B5EF4-FFF2-40B4-BE49-F238E27FC236}">
                <a16:creationId xmlns:a16="http://schemas.microsoft.com/office/drawing/2014/main" id="{24ACF601-341A-D041-BA60-C79D9C0141E9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914400" y="1485591"/>
            <a:ext cx="4876800" cy="3809504"/>
          </a:xfrm>
          <a:prstGeom prst="rect">
            <a:avLst/>
          </a:prstGeom>
        </p:spPr>
        <p:txBody>
          <a:bodyPr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279061" indent="-279061" algn="l" defTabSz="91329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•"/>
              <a:defRPr lang="en-US" sz="1800" b="0" kern="1200" dirty="0" smtClean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68496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141613" indent="-380538" defTabSz="1217720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59825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38039597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4_Title and content with yellow angl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>
            <a:extLst>
              <a:ext uri="{FF2B5EF4-FFF2-40B4-BE49-F238E27FC236}">
                <a16:creationId xmlns:a16="http://schemas.microsoft.com/office/drawing/2014/main" id="{CD8A7BD6-D7B2-A947-BD86-0A7DB4237C14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346960" y="30480"/>
            <a:ext cx="9814560" cy="6858000"/>
          </a:xfrm>
          <a:prstGeom prst="rect">
            <a:avLst/>
          </a:prstGeom>
        </p:spPr>
      </p:pic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21DAE416-116A-45B6-BD69-F875461587D9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6273271" y="3299958"/>
            <a:ext cx="5072061" cy="491835"/>
          </a:xfrm>
          <a:prstGeom prst="rect">
            <a:avLst/>
          </a:prstGeom>
        </p:spPr>
        <p:txBody>
          <a:bodyPr>
            <a:noAutofit/>
          </a:bodyPr>
          <a:lstStyle>
            <a:lvl1pPr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defRPr sz="2397" b="1">
                <a:solidFill>
                  <a:schemeClr val="bg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pPr lvl="0"/>
            <a:r>
              <a:rPr lang="en-US" dirty="0"/>
              <a:t>Click to edit text</a:t>
            </a:r>
          </a:p>
        </p:txBody>
      </p:sp>
      <p:sp>
        <p:nvSpPr>
          <p:cNvPr id="6" name="Title Placeholder 1">
            <a:extLst>
              <a:ext uri="{FF2B5EF4-FFF2-40B4-BE49-F238E27FC236}">
                <a16:creationId xmlns:a16="http://schemas.microsoft.com/office/drawing/2014/main" id="{D5090D4E-36FD-4F7E-AF9F-ED9193E07D7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1" y="474903"/>
            <a:ext cx="694944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7" name="Holder 3">
            <a:extLst>
              <a:ext uri="{FF2B5EF4-FFF2-40B4-BE49-F238E27FC236}">
                <a16:creationId xmlns:a16="http://schemas.microsoft.com/office/drawing/2014/main" id="{24ACF601-341A-D041-BA60-C79D9C0141E9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914400" y="1485591"/>
            <a:ext cx="4876800" cy="3809504"/>
          </a:xfrm>
          <a:prstGeom prst="rect">
            <a:avLst/>
          </a:prstGeom>
        </p:spPr>
        <p:txBody>
          <a:bodyPr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279061" indent="-279061" algn="l" defTabSz="91329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•"/>
              <a:defRPr lang="en-US" sz="1800" b="0" kern="1200" dirty="0" smtClean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68496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141613" indent="-380538" defTabSz="1217720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59825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85285897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itle and content - with angle filled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large building in the background&#10;&#10;Description automatically generated">
            <a:extLst>
              <a:ext uri="{FF2B5EF4-FFF2-40B4-BE49-F238E27FC236}">
                <a16:creationId xmlns:a16="http://schemas.microsoft.com/office/drawing/2014/main" id="{FA1FD9A4-8223-4CC1-B05F-9BB8E9152189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432649" y="1"/>
            <a:ext cx="9759352" cy="6639915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16BD2202-3A23-4E75-BE49-5F36B7E8D87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254E2318-E6E1-431B-91C5-C6267159B3B4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14401" y="474902"/>
            <a:ext cx="7183439" cy="584134"/>
          </a:xfrm>
          <a:prstGeom prst="rect">
            <a:avLst/>
          </a:prstGeom>
        </p:spPr>
        <p:txBody>
          <a:bodyPr>
            <a:spAutoFit/>
          </a:bodyPr>
          <a:lstStyle>
            <a:lvl1pPr marL="0" algn="l" defTabSz="913290" rtl="0" eaLnBrk="1" latinLnBrk="0" hangingPunct="1">
              <a:lnSpc>
                <a:spcPct val="100000"/>
              </a:lnSpc>
              <a:spcBef>
                <a:spcPts val="0"/>
              </a:spcBef>
              <a:defRPr lang="en-US" sz="3196" b="1" kern="1200" dirty="0">
                <a:solidFill>
                  <a:schemeClr val="tx2"/>
                </a:solidFill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pPr lvl="0"/>
            <a:r>
              <a:rPr lang="en-US" dirty="0"/>
              <a:t>Click to edit title</a:t>
            </a: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8DBDA510-65A8-4048-B52C-06F3F0187744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914400" y="1485591"/>
            <a:ext cx="5849939" cy="400110"/>
          </a:xfrm>
          <a:prstGeom prst="rect">
            <a:avLst/>
          </a:prstGeom>
        </p:spPr>
        <p:txBody>
          <a:bodyPr>
            <a:spAutoFit/>
          </a:bodyPr>
          <a:lstStyle>
            <a:lvl1pPr marL="0" algn="l" defTabSz="91329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799"/>
              </a:spcAft>
              <a:defRPr lang="en-US" sz="2000" kern="1200" dirty="0" smtClean="0">
                <a:solidFill>
                  <a:schemeClr val="accent1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02056606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Title and content - with angle to add photo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17">
            <a:extLst>
              <a:ext uri="{FF2B5EF4-FFF2-40B4-BE49-F238E27FC236}">
                <a16:creationId xmlns:a16="http://schemas.microsoft.com/office/drawing/2014/main" id="{1B6814FC-73D0-F349-ACAD-58FB80794451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2448803" y="228601"/>
            <a:ext cx="9498911" cy="6394467"/>
          </a:xfrm>
          <a:custGeom>
            <a:avLst/>
            <a:gdLst>
              <a:gd name="connsiteX0" fmla="*/ 0 w 10000"/>
              <a:gd name="connsiteY0" fmla="*/ 2000 h 10000"/>
              <a:gd name="connsiteX1" fmla="*/ 2000 w 10000"/>
              <a:gd name="connsiteY1" fmla="*/ 0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5" fmla="*/ 0 w 10000"/>
              <a:gd name="connsiteY5" fmla="*/ 2000 h 10000"/>
              <a:gd name="connsiteX0" fmla="*/ 768 w 10000"/>
              <a:gd name="connsiteY0" fmla="*/ 5700 h 10000"/>
              <a:gd name="connsiteX1" fmla="*/ 2000 w 10000"/>
              <a:gd name="connsiteY1" fmla="*/ 0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5" fmla="*/ 768 w 10000"/>
              <a:gd name="connsiteY5" fmla="*/ 5700 h 10000"/>
              <a:gd name="connsiteX0" fmla="*/ 768 w 10000"/>
              <a:gd name="connsiteY0" fmla="*/ 5700 h 10000"/>
              <a:gd name="connsiteX1" fmla="*/ 6707 w 10000"/>
              <a:gd name="connsiteY1" fmla="*/ 52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5" fmla="*/ 768 w 10000"/>
              <a:gd name="connsiteY5" fmla="*/ 5700 h 10000"/>
              <a:gd name="connsiteX0" fmla="*/ 0 w 10000"/>
              <a:gd name="connsiteY0" fmla="*/ 10000 h 10000"/>
              <a:gd name="connsiteX1" fmla="*/ 6707 w 10000"/>
              <a:gd name="connsiteY1" fmla="*/ 52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  <a:gd name="connsiteX0" fmla="*/ 0 w 10000"/>
              <a:gd name="connsiteY0" fmla="*/ 10000 h 10000"/>
              <a:gd name="connsiteX1" fmla="*/ 6729 w 10000"/>
              <a:gd name="connsiteY1" fmla="*/ 2 h 10000"/>
              <a:gd name="connsiteX2" fmla="*/ 10000 w 10000"/>
              <a:gd name="connsiteY2" fmla="*/ 0 h 10000"/>
              <a:gd name="connsiteX3" fmla="*/ 10000 w 10000"/>
              <a:gd name="connsiteY3" fmla="*/ 10000 h 10000"/>
              <a:gd name="connsiteX4" fmla="*/ 0 w 10000"/>
              <a:gd name="connsiteY4" fmla="*/ 10000 h 10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0000" h="10000">
                <a:moveTo>
                  <a:pt x="0" y="10000"/>
                </a:moveTo>
                <a:lnTo>
                  <a:pt x="6729" y="2"/>
                </a:lnTo>
                <a:lnTo>
                  <a:pt x="10000" y="0"/>
                </a:lnTo>
                <a:lnTo>
                  <a:pt x="10000" y="10000"/>
                </a:lnTo>
                <a:lnTo>
                  <a:pt x="0" y="10000"/>
                </a:lnTo>
                <a:close/>
              </a:path>
            </a:pathLst>
          </a:custGeom>
          <a:solidFill>
            <a:schemeClr val="bg1">
              <a:lumMod val="75000"/>
              <a:alpha val="54118"/>
            </a:schemeClr>
          </a:solidFill>
        </p:spPr>
        <p:txBody>
          <a:bodyPr lIns="3840480" tIns="2194560">
            <a:noAutofit/>
          </a:bodyPr>
          <a:lstStyle>
            <a:lvl1pPr marL="0" indent="0">
              <a:buFontTx/>
              <a:buNone/>
              <a:defRPr/>
            </a:lvl1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13" name="Title Placeholder 1">
            <a:extLst>
              <a:ext uri="{FF2B5EF4-FFF2-40B4-BE49-F238E27FC236}">
                <a16:creationId xmlns:a16="http://schemas.microsoft.com/office/drawing/2014/main" id="{3A3C553C-6BD3-4ABA-AE0B-C945F5B2C41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6" name="Holder 3">
            <a:extLst>
              <a:ext uri="{FF2B5EF4-FFF2-40B4-BE49-F238E27FC236}">
                <a16:creationId xmlns:a16="http://schemas.microsoft.com/office/drawing/2014/main" id="{51AAC379-EBDE-564F-ACEF-C5908334109D}"/>
              </a:ext>
            </a:extLst>
          </p:cNvPr>
          <p:cNvSpPr>
            <a:spLocks noGrp="1"/>
          </p:cNvSpPr>
          <p:nvPr>
            <p:ph type="body" idx="1" hasCustomPrompt="1"/>
          </p:nvPr>
        </p:nvSpPr>
        <p:spPr>
          <a:xfrm>
            <a:off x="914400" y="1485591"/>
            <a:ext cx="4876800" cy="3809504"/>
          </a:xfrm>
          <a:prstGeom prst="rect">
            <a:avLst/>
          </a:prstGeom>
        </p:spPr>
        <p:txBody>
          <a:bodyPr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279061" indent="-279061" algn="l" defTabSz="91329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•"/>
              <a:defRPr lang="en-US" sz="1800" b="0" kern="1200" dirty="0" smtClean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68496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141613" indent="-380538" defTabSz="1217720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59825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219474769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Heading only - with side elem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8CEA4C51-2B5E-40D7-B4EE-949544C085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4" name="Holder 6">
            <a:extLst>
              <a:ext uri="{FF2B5EF4-FFF2-40B4-BE49-F238E27FC236}">
                <a16:creationId xmlns:a16="http://schemas.microsoft.com/office/drawing/2014/main" id="{628AD937-9DC6-479F-A006-1C1D3921F5D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301152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Heading only - no side elem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Placeholder 1">
            <a:extLst>
              <a:ext uri="{FF2B5EF4-FFF2-40B4-BE49-F238E27FC236}">
                <a16:creationId xmlns:a16="http://schemas.microsoft.com/office/drawing/2014/main" id="{D6253E8B-C04B-4772-8516-0C5DEA9EBB3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5" name="Holder 6">
            <a:extLst>
              <a:ext uri="{FF2B5EF4-FFF2-40B4-BE49-F238E27FC236}">
                <a16:creationId xmlns:a16="http://schemas.microsoft.com/office/drawing/2014/main" id="{94B0DD64-02AF-4A74-93E3-9F61DDF5125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718114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ontent - with side elem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Holder 3"/>
          <p:cNvSpPr>
            <a:spLocks noGrp="1"/>
          </p:cNvSpPr>
          <p:nvPr>
            <p:ph type="body" idx="1" hasCustomPrompt="1"/>
          </p:nvPr>
        </p:nvSpPr>
        <p:spPr>
          <a:xfrm>
            <a:off x="914400" y="1469406"/>
            <a:ext cx="10521696" cy="3809504"/>
          </a:xfrm>
          <a:prstGeom prst="rect">
            <a:avLst/>
          </a:prstGeom>
        </p:spPr>
        <p:txBody>
          <a:bodyPr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279061" indent="-279061" algn="l" defTabSz="91329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•"/>
              <a:defRPr lang="en-US" sz="1800" b="0" kern="1200" dirty="0" smtClean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68496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141613" indent="-380538" defTabSz="1217720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59825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Title Placeholder 1">
            <a:extLst>
              <a:ext uri="{FF2B5EF4-FFF2-40B4-BE49-F238E27FC236}">
                <a16:creationId xmlns:a16="http://schemas.microsoft.com/office/drawing/2014/main" id="{E6E17206-8C7E-484F-B555-7E388454807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6" name="Holder 6">
            <a:extLst>
              <a:ext uri="{FF2B5EF4-FFF2-40B4-BE49-F238E27FC236}">
                <a16:creationId xmlns:a16="http://schemas.microsoft.com/office/drawing/2014/main" id="{4DBA0D7E-DB69-449E-931C-6446E19BA5D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0523338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Title and Content - no side elem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Placeholder 1">
            <a:extLst>
              <a:ext uri="{FF2B5EF4-FFF2-40B4-BE49-F238E27FC236}">
                <a16:creationId xmlns:a16="http://schemas.microsoft.com/office/drawing/2014/main" id="{D6253E8B-C04B-4772-8516-0C5DEA9EBB3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5" name="Holder 6">
            <a:extLst>
              <a:ext uri="{FF2B5EF4-FFF2-40B4-BE49-F238E27FC236}">
                <a16:creationId xmlns:a16="http://schemas.microsoft.com/office/drawing/2014/main" id="{94B0DD64-02AF-4A74-93E3-9F61DDF5125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6" name="Holder 3">
            <a:extLst>
              <a:ext uri="{FF2B5EF4-FFF2-40B4-BE49-F238E27FC236}">
                <a16:creationId xmlns:a16="http://schemas.microsoft.com/office/drawing/2014/main" id="{E9977D6F-6019-4552-BD22-72A3CC684D5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14400" y="1469406"/>
            <a:ext cx="10515600" cy="3809504"/>
          </a:xfrm>
          <a:prstGeom prst="rect">
            <a:avLst/>
          </a:prstGeom>
        </p:spPr>
        <p:txBody>
          <a:bodyPr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279061" indent="-279061" algn="l" defTabSz="913290" rtl="0" eaLnBrk="1" latinLnBrk="0" hangingPunct="1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•"/>
              <a:defRPr lang="en-US" sz="1800" b="0" kern="1200" dirty="0" smtClean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68496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141613" indent="-380538" defTabSz="1217720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598258" indent="-380538">
              <a:lnSpc>
                <a:spcPct val="120000"/>
              </a:lnSpc>
              <a:spcBef>
                <a:spcPts val="400"/>
              </a:spcBef>
              <a:spcAft>
                <a:spcPts val="400"/>
              </a:spcAft>
              <a:buFont typeface="Arial" panose="020B0604020202020204" pitchFamily="34" charset="0"/>
              <a:buChar char="−"/>
              <a:defRPr sz="1800" b="0">
                <a:solidFill>
                  <a:srgbClr val="555555"/>
                </a:solidFill>
                <a:latin typeface="+mn-lt"/>
                <a:ea typeface="Sharp Sans Medium" pitchFamily="2" charset="0"/>
                <a:cs typeface="Sharp Sans Medium" pitchFamily="2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353051133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wo columns - with side elem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Holder 3"/>
          <p:cNvSpPr>
            <a:spLocks noGrp="1"/>
          </p:cNvSpPr>
          <p:nvPr>
            <p:ph sz="half" idx="2" hasCustomPrompt="1"/>
          </p:nvPr>
        </p:nvSpPr>
        <p:spPr>
          <a:xfrm>
            <a:off x="914401" y="1469407"/>
            <a:ext cx="4754880" cy="3506122"/>
          </a:xfrm>
          <a:prstGeom prst="rect">
            <a:avLst/>
          </a:prstGeom>
        </p:spPr>
        <p:txBody>
          <a:bodyPr wrap="square"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382652" indent="-380538"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807585" indent="-380538">
              <a:buFont typeface="Arial" panose="020B0604020202020204" pitchFamily="34" charset="0"/>
              <a:buChar char="−"/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3pPr>
          </a:lstStyle>
          <a:p>
            <a:pPr marL="0" lv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</a:pPr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4" name="Holder 4"/>
          <p:cNvSpPr>
            <a:spLocks noGrp="1"/>
          </p:cNvSpPr>
          <p:nvPr>
            <p:ph sz="half" idx="3" hasCustomPrompt="1"/>
          </p:nvPr>
        </p:nvSpPr>
        <p:spPr>
          <a:xfrm>
            <a:off x="6096000" y="1469407"/>
            <a:ext cx="5340096" cy="3506122"/>
          </a:xfrm>
          <a:prstGeom prst="rect">
            <a:avLst/>
          </a:prstGeom>
        </p:spPr>
        <p:txBody>
          <a:bodyPr wrap="square"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382652" indent="-380538"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807585" indent="-380538">
              <a:buFont typeface="Arial" panose="020B0604020202020204" pitchFamily="34" charset="0"/>
              <a:buChar char="−"/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3pPr>
          </a:lstStyle>
          <a:p>
            <a:pPr marL="0" lv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</a:pPr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8CEA4C51-2B5E-40D7-B4EE-949544C085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9" name="Holder 6">
            <a:extLst>
              <a:ext uri="{FF2B5EF4-FFF2-40B4-BE49-F238E27FC236}">
                <a16:creationId xmlns:a16="http://schemas.microsoft.com/office/drawing/2014/main" id="{D71D9B2D-145D-48B2-987E-3BB311C60E9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31030333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2_Two columns - no side elem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Holder 3"/>
          <p:cNvSpPr>
            <a:spLocks noGrp="1"/>
          </p:cNvSpPr>
          <p:nvPr>
            <p:ph sz="half" idx="2" hasCustomPrompt="1"/>
          </p:nvPr>
        </p:nvSpPr>
        <p:spPr>
          <a:xfrm>
            <a:off x="914401" y="1469407"/>
            <a:ext cx="4754880" cy="3506122"/>
          </a:xfrm>
          <a:prstGeom prst="rect">
            <a:avLst/>
          </a:prstGeom>
        </p:spPr>
        <p:txBody>
          <a:bodyPr wrap="square"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dirty="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382652" indent="-380538"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807585" indent="-380538">
              <a:buFont typeface="Arial" panose="020B0604020202020204" pitchFamily="34" charset="0"/>
              <a:buChar char="−"/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3pPr>
          </a:lstStyle>
          <a:p>
            <a:pPr marL="0" lv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</a:pPr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4" name="Holder 4"/>
          <p:cNvSpPr>
            <a:spLocks noGrp="1"/>
          </p:cNvSpPr>
          <p:nvPr>
            <p:ph sz="half" idx="3" hasCustomPrompt="1"/>
          </p:nvPr>
        </p:nvSpPr>
        <p:spPr>
          <a:xfrm>
            <a:off x="6096000" y="1469407"/>
            <a:ext cx="5340096" cy="3506122"/>
          </a:xfrm>
          <a:prstGeom prst="rect">
            <a:avLst/>
          </a:prstGeom>
        </p:spPr>
        <p:txBody>
          <a:bodyPr wrap="square" lIns="91440" tIns="45720" rIns="91440" bIns="45720">
            <a:noAutofit/>
          </a:bodyPr>
          <a:lstStyle>
            <a:lvl1pPr mar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  <a:defRPr lang="en-US" sz="2000" b="1" kern="1200" smtClean="0">
                <a:solidFill>
                  <a:srgbClr val="008FBE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  <a:lvl2pPr marL="382652" indent="-380538"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807585" indent="-380538">
              <a:buFont typeface="Arial" panose="020B0604020202020204" pitchFamily="34" charset="0"/>
              <a:buChar char="−"/>
              <a:defRPr sz="1800">
                <a:latin typeface="+mn-lt"/>
                <a:ea typeface="Sharp Sans Medium" pitchFamily="2" charset="0"/>
                <a:cs typeface="Sharp Sans Medium" pitchFamily="2" charset="0"/>
              </a:defRPr>
            </a:lvl3pPr>
          </a:lstStyle>
          <a:p>
            <a:pPr marL="0" lvl="0" algn="l" defTabSz="913290" rtl="0" eaLnBrk="1" latinLnBrk="0" hangingPunct="1">
              <a:lnSpc>
                <a:spcPct val="120000"/>
              </a:lnSpc>
              <a:spcBef>
                <a:spcPts val="1598"/>
              </a:spcBef>
              <a:spcAft>
                <a:spcPts val="799"/>
              </a:spcAft>
            </a:pPr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8CEA4C51-2B5E-40D7-B4EE-949544C085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9" name="Holder 6">
            <a:extLst>
              <a:ext uri="{FF2B5EF4-FFF2-40B4-BE49-F238E27FC236}">
                <a16:creationId xmlns:a16="http://schemas.microsoft.com/office/drawing/2014/main" id="{D71D9B2D-145D-48B2-987E-3BB311C60E9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9442151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hree columns - with side elem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8CEA4C51-2B5E-40D7-B4EE-949544C085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CE612114-550C-4D97-9BC3-602737B3E8D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14400" y="1443766"/>
            <a:ext cx="3352800" cy="3178103"/>
          </a:xfrm>
        </p:spPr>
        <p:txBody>
          <a:bodyPr>
            <a:noAutofit/>
          </a:bodyPr>
          <a:lstStyle>
            <a:lvl1pPr>
              <a:defRPr sz="1600">
                <a:latin typeface="+mn-lt"/>
                <a:ea typeface="Sharp Sans" pitchFamily="2" charset="0"/>
                <a:cs typeface="Sharp Sans" pitchFamily="2" charset="0"/>
              </a:defRPr>
            </a:lvl1pPr>
            <a:lvl2pPr marL="380538" indent="-380538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771646" indent="-380538">
              <a:buFont typeface="Arial" panose="020B0604020202020204" pitchFamily="34" charset="0"/>
              <a:buChar char="−"/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217720" indent="-374196" defTabSz="1217720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600373" indent="-380538">
              <a:defRPr sz="1665"/>
            </a:lvl5pPr>
            <a:lvl6pPr>
              <a:defRPr sz="1665" baseline="0"/>
            </a:lvl6pPr>
            <a:lvl7pPr>
              <a:defRPr sz="1665" baseline="0"/>
            </a:lvl7pPr>
            <a:lvl8pPr>
              <a:defRPr sz="1665" baseline="0"/>
            </a:lvl8pPr>
            <a:lvl9pPr>
              <a:defRPr sz="1665" baseline="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9" name="Content Placeholder 3">
            <a:extLst>
              <a:ext uri="{FF2B5EF4-FFF2-40B4-BE49-F238E27FC236}">
                <a16:creationId xmlns:a16="http://schemas.microsoft.com/office/drawing/2014/main" id="{7422F7ED-7F95-4DA6-A5F6-415AB4EC3AFF}"/>
              </a:ext>
            </a:extLst>
          </p:cNvPr>
          <p:cNvSpPr>
            <a:spLocks noGrp="1"/>
          </p:cNvSpPr>
          <p:nvPr>
            <p:ph sz="half" idx="10"/>
          </p:nvPr>
        </p:nvSpPr>
        <p:spPr>
          <a:xfrm>
            <a:off x="4500880" y="1443766"/>
            <a:ext cx="3352800" cy="3178103"/>
          </a:xfrm>
        </p:spPr>
        <p:txBody>
          <a:bodyPr>
            <a:noAutofit/>
          </a:bodyPr>
          <a:lstStyle>
            <a:lvl1pPr>
              <a:defRPr sz="1600">
                <a:latin typeface="+mn-lt"/>
                <a:ea typeface="Sharp Sans" pitchFamily="2" charset="0"/>
                <a:cs typeface="Sharp Sans" pitchFamily="2" charset="0"/>
              </a:defRPr>
            </a:lvl1pPr>
            <a:lvl2pPr marL="380538" indent="-380538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771646" indent="-380538">
              <a:buFont typeface="Arial" panose="020B0604020202020204" pitchFamily="34" charset="0"/>
              <a:buChar char="−"/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217720" indent="-374196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>
              <a:defRPr sz="1665"/>
            </a:lvl5pPr>
            <a:lvl6pPr>
              <a:defRPr sz="1665" baseline="0"/>
            </a:lvl6pPr>
            <a:lvl7pPr>
              <a:defRPr sz="1665" baseline="0"/>
            </a:lvl7pPr>
            <a:lvl8pPr>
              <a:defRPr sz="1665" baseline="0"/>
            </a:lvl8pPr>
            <a:lvl9pPr>
              <a:defRPr sz="1665" baseline="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5BE8C446-FD7D-41EF-B7DB-9CF7C17B67DB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>
            <a:off x="8087360" y="1443766"/>
            <a:ext cx="3352800" cy="3178103"/>
          </a:xfrm>
        </p:spPr>
        <p:txBody>
          <a:bodyPr>
            <a:noAutofit/>
          </a:bodyPr>
          <a:lstStyle>
            <a:lvl1pPr>
              <a:defRPr sz="1600">
                <a:latin typeface="+mn-lt"/>
                <a:ea typeface="Sharp Sans" pitchFamily="2" charset="0"/>
                <a:cs typeface="Sharp Sans" pitchFamily="2" charset="0"/>
              </a:defRPr>
            </a:lvl1pPr>
            <a:lvl2pPr marL="380538" indent="-380538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771646" indent="-380538">
              <a:buFont typeface="Arial" panose="020B0604020202020204" pitchFamily="34" charset="0"/>
              <a:buChar char="−"/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217720" indent="-374196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>
              <a:defRPr sz="1665"/>
            </a:lvl5pPr>
            <a:lvl6pPr>
              <a:defRPr sz="1665" baseline="0"/>
            </a:lvl6pPr>
            <a:lvl7pPr>
              <a:defRPr sz="1665" baseline="0"/>
            </a:lvl7pPr>
            <a:lvl8pPr>
              <a:defRPr sz="1665" baseline="0"/>
            </a:lvl8pPr>
            <a:lvl9pPr>
              <a:defRPr sz="1665" baseline="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12" name="Holder 6">
            <a:extLst>
              <a:ext uri="{FF2B5EF4-FFF2-40B4-BE49-F238E27FC236}">
                <a16:creationId xmlns:a16="http://schemas.microsoft.com/office/drawing/2014/main" id="{8D8B3EEF-D71D-40F8-89C9-D19065BA562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24431651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2_Three columns - no side elem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8CEA4C51-2B5E-40D7-B4EE-949544C085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914400" y="474903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>
              <a:defRPr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6" name="Content Placeholder 2">
            <a:extLst>
              <a:ext uri="{FF2B5EF4-FFF2-40B4-BE49-F238E27FC236}">
                <a16:creationId xmlns:a16="http://schemas.microsoft.com/office/drawing/2014/main" id="{CE612114-550C-4D97-9BC3-602737B3E8D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14400" y="1443766"/>
            <a:ext cx="3352800" cy="3178103"/>
          </a:xfrm>
        </p:spPr>
        <p:txBody>
          <a:bodyPr>
            <a:noAutofit/>
          </a:bodyPr>
          <a:lstStyle>
            <a:lvl1pPr>
              <a:defRPr sz="1600">
                <a:latin typeface="+mn-lt"/>
                <a:ea typeface="Sharp Sans" pitchFamily="2" charset="0"/>
                <a:cs typeface="Sharp Sans" pitchFamily="2" charset="0"/>
              </a:defRPr>
            </a:lvl1pPr>
            <a:lvl2pPr marL="380538" indent="-380538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771646" indent="-380538">
              <a:buFont typeface="Arial" panose="020B0604020202020204" pitchFamily="34" charset="0"/>
              <a:buChar char="−"/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217720" indent="-374196" defTabSz="1217720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 marL="1600373" indent="-380538">
              <a:defRPr sz="1665"/>
            </a:lvl5pPr>
            <a:lvl6pPr>
              <a:defRPr sz="1665" baseline="0"/>
            </a:lvl6pPr>
            <a:lvl7pPr>
              <a:defRPr sz="1665" baseline="0"/>
            </a:lvl7pPr>
            <a:lvl8pPr>
              <a:defRPr sz="1665" baseline="0"/>
            </a:lvl8pPr>
            <a:lvl9pPr>
              <a:defRPr sz="1665" baseline="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9" name="Content Placeholder 3">
            <a:extLst>
              <a:ext uri="{FF2B5EF4-FFF2-40B4-BE49-F238E27FC236}">
                <a16:creationId xmlns:a16="http://schemas.microsoft.com/office/drawing/2014/main" id="{7422F7ED-7F95-4DA6-A5F6-415AB4EC3AFF}"/>
              </a:ext>
            </a:extLst>
          </p:cNvPr>
          <p:cNvSpPr>
            <a:spLocks noGrp="1"/>
          </p:cNvSpPr>
          <p:nvPr>
            <p:ph sz="half" idx="10"/>
          </p:nvPr>
        </p:nvSpPr>
        <p:spPr>
          <a:xfrm>
            <a:off x="4500880" y="1443766"/>
            <a:ext cx="3352800" cy="3178103"/>
          </a:xfrm>
        </p:spPr>
        <p:txBody>
          <a:bodyPr>
            <a:noAutofit/>
          </a:bodyPr>
          <a:lstStyle>
            <a:lvl1pPr>
              <a:defRPr sz="1600">
                <a:latin typeface="+mn-lt"/>
                <a:ea typeface="Sharp Sans" pitchFamily="2" charset="0"/>
                <a:cs typeface="Sharp Sans" pitchFamily="2" charset="0"/>
              </a:defRPr>
            </a:lvl1pPr>
            <a:lvl2pPr marL="380538" indent="-380538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771646" indent="-380538">
              <a:buFont typeface="Arial" panose="020B0604020202020204" pitchFamily="34" charset="0"/>
              <a:buChar char="−"/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217720" indent="-374196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>
              <a:defRPr sz="1665"/>
            </a:lvl5pPr>
            <a:lvl6pPr>
              <a:defRPr sz="1665" baseline="0"/>
            </a:lvl6pPr>
            <a:lvl7pPr>
              <a:defRPr sz="1665" baseline="0"/>
            </a:lvl7pPr>
            <a:lvl8pPr>
              <a:defRPr sz="1665" baseline="0"/>
            </a:lvl8pPr>
            <a:lvl9pPr>
              <a:defRPr sz="1665" baseline="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5BE8C446-FD7D-41EF-B7DB-9CF7C17B67DB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>
            <a:off x="8087360" y="1443766"/>
            <a:ext cx="3352800" cy="3178103"/>
          </a:xfrm>
        </p:spPr>
        <p:txBody>
          <a:bodyPr>
            <a:noAutofit/>
          </a:bodyPr>
          <a:lstStyle>
            <a:lvl1pPr>
              <a:defRPr sz="1600">
                <a:latin typeface="+mn-lt"/>
                <a:ea typeface="Sharp Sans" pitchFamily="2" charset="0"/>
                <a:cs typeface="Sharp Sans" pitchFamily="2" charset="0"/>
              </a:defRPr>
            </a:lvl1pPr>
            <a:lvl2pPr marL="380538" indent="-380538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2pPr>
            <a:lvl3pPr marL="771646" indent="-380538">
              <a:buFont typeface="Arial" panose="020B0604020202020204" pitchFamily="34" charset="0"/>
              <a:buChar char="−"/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3pPr>
            <a:lvl4pPr marL="1217720" indent="-374196">
              <a:defRPr sz="1600">
                <a:latin typeface="+mn-lt"/>
                <a:ea typeface="Sharp Sans Medium" pitchFamily="2" charset="0"/>
                <a:cs typeface="Sharp Sans Medium" pitchFamily="2" charset="0"/>
              </a:defRPr>
            </a:lvl4pPr>
            <a:lvl5pPr>
              <a:defRPr sz="1665"/>
            </a:lvl5pPr>
            <a:lvl6pPr>
              <a:defRPr sz="1665" baseline="0"/>
            </a:lvl6pPr>
            <a:lvl7pPr>
              <a:defRPr sz="1665" baseline="0"/>
            </a:lvl7pPr>
            <a:lvl8pPr>
              <a:defRPr sz="1665" baseline="0"/>
            </a:lvl8pPr>
            <a:lvl9pPr>
              <a:defRPr sz="1665" baseline="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12" name="Holder 6">
            <a:extLst>
              <a:ext uri="{FF2B5EF4-FFF2-40B4-BE49-F238E27FC236}">
                <a16:creationId xmlns:a16="http://schemas.microsoft.com/office/drawing/2014/main" id="{8D8B3EEF-D71D-40F8-89C9-D19065BA562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64709125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1_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Holder 6">
            <a:extLst>
              <a:ext uri="{FF2B5EF4-FFF2-40B4-BE49-F238E27FC236}">
                <a16:creationId xmlns:a16="http://schemas.microsoft.com/office/drawing/2014/main" id="{52BC9F39-7A41-4DE7-B74B-960ACE974CB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Sharp Sans" pitchFamily="2" charset="0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5942141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slideLayout" Target="../slideLayouts/slideLayout2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" name="Picture 19">
            <a:extLst>
              <a:ext uri="{FF2B5EF4-FFF2-40B4-BE49-F238E27FC236}">
                <a16:creationId xmlns:a16="http://schemas.microsoft.com/office/drawing/2014/main" id="{26FC59A9-7DBB-DB43-8DD4-673252244501}"/>
              </a:ext>
            </a:extLst>
          </p:cNvPr>
          <p:cNvPicPr>
            <a:picLocks noChangeAspect="1"/>
          </p:cNvPicPr>
          <p:nvPr userDrawn="1"/>
        </p:nvPicPr>
        <p:blipFill>
          <a:blip r:embed="rId29">
            <a:alphaModFix/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4A00CF4-9A34-4D91-AADB-8FCF9EF663F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09318" y="1365681"/>
            <a:ext cx="10515600" cy="435072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B9B6FD1-AA26-4CBE-9EA5-9FD6F741B3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7784" y="480288"/>
            <a:ext cx="10515600" cy="58413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spAutoFit/>
          </a:bodyPr>
          <a:lstStyle/>
          <a:p>
            <a:r>
              <a:rPr lang="en-US" dirty="0"/>
              <a:t>Click to edit title</a:t>
            </a:r>
          </a:p>
        </p:txBody>
      </p:sp>
      <p:sp>
        <p:nvSpPr>
          <p:cNvPr id="8" name="Holder 6">
            <a:extLst>
              <a:ext uri="{FF2B5EF4-FFF2-40B4-BE49-F238E27FC236}">
                <a16:creationId xmlns:a16="http://schemas.microsoft.com/office/drawing/2014/main" id="{3D966710-19FC-40BF-A030-F2E9DF723F1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663958" y="6204921"/>
            <a:ext cx="243840" cy="122959"/>
          </a:xfrm>
          <a:prstGeom prst="rect">
            <a:avLst/>
          </a:prstGeom>
        </p:spPr>
        <p:txBody>
          <a:bodyPr lIns="0" tIns="0" rIns="0" bIns="0" anchor="ctr" anchorCtr="1">
            <a:noAutofit/>
          </a:bodyPr>
          <a:lstStyle>
            <a:lvl1pPr>
              <a:defRPr sz="799" b="0" i="0">
                <a:solidFill>
                  <a:srgbClr val="555555"/>
                </a:solidFill>
                <a:latin typeface="+mn-lt"/>
                <a:ea typeface="Sharp Sans" pitchFamily="2" charset="0"/>
                <a:cs typeface="Sharp Sans" pitchFamily="2" charset="0"/>
              </a:defRPr>
            </a:lvl1pPr>
          </a:lstStyle>
          <a:p>
            <a:fld id="{9858A60A-AC52-9543-BD93-B09019A0041A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6F2AFFA-EF30-4E29-8C62-B3BC7778DB7B}"/>
              </a:ext>
            </a:extLst>
          </p:cNvPr>
          <p:cNvSpPr txBox="1"/>
          <p:nvPr userDrawn="1"/>
        </p:nvSpPr>
        <p:spPr>
          <a:xfrm>
            <a:off x="6166395" y="6110513"/>
            <a:ext cx="184731" cy="25532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sz="1059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1042511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4" r:id="rId1"/>
    <p:sldLayoutId id="2147483695" r:id="rId2"/>
    <p:sldLayoutId id="2147483696" r:id="rId3"/>
    <p:sldLayoutId id="2147483670" r:id="rId4"/>
    <p:sldLayoutId id="2147483671" r:id="rId5"/>
    <p:sldLayoutId id="2147483697" r:id="rId6"/>
    <p:sldLayoutId id="2147483698" r:id="rId7"/>
    <p:sldLayoutId id="2147483674" r:id="rId8"/>
    <p:sldLayoutId id="2147483675" r:id="rId9"/>
    <p:sldLayoutId id="2147483676" r:id="rId10"/>
    <p:sldLayoutId id="2147483677" r:id="rId11"/>
    <p:sldLayoutId id="2147483679" r:id="rId12"/>
    <p:sldLayoutId id="2147483700" r:id="rId13"/>
    <p:sldLayoutId id="2147483699" r:id="rId14"/>
    <p:sldLayoutId id="2147483682" r:id="rId15"/>
    <p:sldLayoutId id="2147483701" r:id="rId16"/>
    <p:sldLayoutId id="2147483683" r:id="rId17"/>
    <p:sldLayoutId id="2147483684" r:id="rId18"/>
    <p:sldLayoutId id="2147483685" r:id="rId19"/>
    <p:sldLayoutId id="2147483686" r:id="rId20"/>
    <p:sldLayoutId id="2147483687" r:id="rId21"/>
    <p:sldLayoutId id="2147483688" r:id="rId22"/>
    <p:sldLayoutId id="2147483689" r:id="rId23"/>
    <p:sldLayoutId id="2147483690" r:id="rId24"/>
    <p:sldLayoutId id="2147483691" r:id="rId25"/>
    <p:sldLayoutId id="2147483692" r:id="rId26"/>
    <p:sldLayoutId id="2147483693" r:id="rId27"/>
  </p:sldLayoutIdLst>
  <p:hf hdr="0" ftr="0" dt="0"/>
  <p:txStyles>
    <p:titleStyle>
      <a:lvl1pPr eaLnBrk="1" hangingPunct="1">
        <a:defRPr sz="3196" b="1">
          <a:solidFill>
            <a:schemeClr val="tx2"/>
          </a:solidFill>
          <a:latin typeface="+mn-lt"/>
          <a:ea typeface="Sharp Sans Extrabold" pitchFamily="2" charset="0"/>
          <a:cs typeface="Sharp Sans Extrabold" pitchFamily="2" charset="0"/>
        </a:defRPr>
      </a:lvl1pPr>
    </p:titleStyle>
    <p:bodyStyle>
      <a:lvl1pPr marL="0" eaLnBrk="1" hangingPunct="1">
        <a:lnSpc>
          <a:spcPct val="150000"/>
        </a:lnSpc>
        <a:spcBef>
          <a:spcPts val="799"/>
        </a:spcBef>
        <a:defRPr sz="2100" b="1">
          <a:solidFill>
            <a:srgbClr val="008FBE"/>
          </a:solidFill>
          <a:latin typeface="+mn-lt"/>
          <a:ea typeface="Sharp Sans" pitchFamily="2" charset="0"/>
          <a:cs typeface="Sharp Sans" pitchFamily="2" charset="0"/>
        </a:defRPr>
      </a:lvl1pPr>
      <a:lvl2pPr marL="382652" indent="-380538" eaLnBrk="1" hangingPunct="1">
        <a:spcBef>
          <a:spcPts val="400"/>
        </a:spcBef>
        <a:spcAft>
          <a:spcPts val="400"/>
        </a:spcAft>
        <a:buFont typeface="Arial" panose="020B0604020202020204" pitchFamily="34" charset="0"/>
        <a:buChar char="•"/>
        <a:defRPr sz="2100">
          <a:solidFill>
            <a:srgbClr val="555555"/>
          </a:solidFill>
          <a:latin typeface="+mn-lt"/>
          <a:ea typeface="Sharp Sans Medium" pitchFamily="2" charset="0"/>
          <a:cs typeface="Sharp Sans Medium" pitchFamily="2" charset="0"/>
        </a:defRPr>
      </a:lvl2pPr>
      <a:lvl3pPr marL="813928" indent="-380538" eaLnBrk="1" hangingPunct="1">
        <a:spcBef>
          <a:spcPts val="400"/>
        </a:spcBef>
        <a:spcAft>
          <a:spcPts val="400"/>
        </a:spcAft>
        <a:buFont typeface="Arial" panose="020B0604020202020204" pitchFamily="34" charset="0"/>
        <a:buChar char="−"/>
        <a:defRPr sz="1800">
          <a:solidFill>
            <a:srgbClr val="555555"/>
          </a:solidFill>
          <a:latin typeface="+mn-lt"/>
          <a:ea typeface="Sharp Sans Medium" pitchFamily="2" charset="0"/>
          <a:cs typeface="Sharp Sans Medium" pitchFamily="2" charset="0"/>
        </a:defRPr>
      </a:lvl3pPr>
      <a:lvl4pPr marL="1211267" indent="-380538" eaLnBrk="1" hangingPunct="1">
        <a:spcBef>
          <a:spcPts val="400"/>
        </a:spcBef>
        <a:spcAft>
          <a:spcPts val="400"/>
        </a:spcAft>
        <a:buFont typeface="Arial" panose="020B0604020202020204" pitchFamily="34" charset="0"/>
        <a:buChar char="•"/>
        <a:defRPr sz="1800">
          <a:solidFill>
            <a:srgbClr val="555555"/>
          </a:solidFill>
          <a:latin typeface="+mn-lt"/>
          <a:ea typeface="Sharp Sans Medium" pitchFamily="2" charset="0"/>
          <a:cs typeface="Sharp Sans Medium" pitchFamily="2" charset="0"/>
        </a:defRPr>
      </a:lvl4pPr>
      <a:lvl5pPr marL="1488175" indent="-380538" eaLnBrk="1" hangingPunct="1">
        <a:spcBef>
          <a:spcPts val="400"/>
        </a:spcBef>
        <a:spcAft>
          <a:spcPts val="400"/>
        </a:spcAft>
        <a:buFont typeface="Arial" panose="020B0604020202020204" pitchFamily="34" charset="0"/>
        <a:buChar char="−"/>
        <a:defRPr sz="1800">
          <a:solidFill>
            <a:srgbClr val="555555"/>
          </a:solidFill>
          <a:latin typeface="+mn-lt"/>
          <a:ea typeface="Sharp Sans Medium" pitchFamily="2" charset="0"/>
          <a:cs typeface="Sharp Sans Medium" pitchFamily="2" charset="0"/>
        </a:defRPr>
      </a:lvl5pPr>
      <a:lvl6pPr marL="1384548" eaLnBrk="1" hangingPunct="1">
        <a:defRPr>
          <a:latin typeface="+mn-lt"/>
          <a:ea typeface="+mn-ea"/>
          <a:cs typeface="+mn-cs"/>
        </a:defRPr>
      </a:lvl6pPr>
      <a:lvl7pPr marL="1661457" eaLnBrk="1" hangingPunct="1">
        <a:defRPr>
          <a:latin typeface="+mn-lt"/>
          <a:ea typeface="+mn-ea"/>
          <a:cs typeface="+mn-cs"/>
        </a:defRPr>
      </a:lvl7pPr>
      <a:lvl8pPr marL="1938369" eaLnBrk="1" hangingPunct="1">
        <a:defRPr>
          <a:latin typeface="+mn-lt"/>
          <a:ea typeface="+mn-ea"/>
          <a:cs typeface="+mn-cs"/>
        </a:defRPr>
      </a:lvl8pPr>
      <a:lvl9pPr marL="2215277" eaLnBrk="1" hangingPunct="1">
        <a:defRPr>
          <a:latin typeface="+mn-lt"/>
          <a:ea typeface="+mn-ea"/>
          <a:cs typeface="+mn-cs"/>
        </a:defRPr>
      </a:lvl9pPr>
    </p:bodyStyle>
    <p:otherStyle>
      <a:lvl1pPr marL="0" eaLnBrk="1" hangingPunct="1">
        <a:defRPr>
          <a:latin typeface="+mn-lt"/>
          <a:ea typeface="+mn-ea"/>
          <a:cs typeface="+mn-cs"/>
        </a:defRPr>
      </a:lvl1pPr>
      <a:lvl2pPr marL="276909" eaLnBrk="1" hangingPunct="1">
        <a:defRPr>
          <a:latin typeface="+mn-lt"/>
          <a:ea typeface="+mn-ea"/>
          <a:cs typeface="+mn-cs"/>
        </a:defRPr>
      </a:lvl2pPr>
      <a:lvl3pPr marL="553819" eaLnBrk="1" hangingPunct="1">
        <a:defRPr>
          <a:latin typeface="+mn-lt"/>
          <a:ea typeface="+mn-ea"/>
          <a:cs typeface="+mn-cs"/>
        </a:defRPr>
      </a:lvl3pPr>
      <a:lvl4pPr marL="830729" eaLnBrk="1" hangingPunct="1">
        <a:defRPr>
          <a:latin typeface="+mn-lt"/>
          <a:ea typeface="+mn-ea"/>
          <a:cs typeface="+mn-cs"/>
        </a:defRPr>
      </a:lvl4pPr>
      <a:lvl5pPr marL="1107638" eaLnBrk="1" hangingPunct="1">
        <a:defRPr>
          <a:latin typeface="+mn-lt"/>
          <a:ea typeface="+mn-ea"/>
          <a:cs typeface="+mn-cs"/>
        </a:defRPr>
      </a:lvl5pPr>
      <a:lvl6pPr marL="1384548" eaLnBrk="1" hangingPunct="1">
        <a:defRPr>
          <a:latin typeface="+mn-lt"/>
          <a:ea typeface="+mn-ea"/>
          <a:cs typeface="+mn-cs"/>
        </a:defRPr>
      </a:lvl6pPr>
      <a:lvl7pPr marL="1661457" eaLnBrk="1" hangingPunct="1">
        <a:defRPr>
          <a:latin typeface="+mn-lt"/>
          <a:ea typeface="+mn-ea"/>
          <a:cs typeface="+mn-cs"/>
        </a:defRPr>
      </a:lvl7pPr>
      <a:lvl8pPr marL="1938369" eaLnBrk="1" hangingPunct="1">
        <a:defRPr>
          <a:latin typeface="+mn-lt"/>
          <a:ea typeface="+mn-ea"/>
          <a:cs typeface="+mn-cs"/>
        </a:defRPr>
      </a:lvl8pPr>
      <a:lvl9pPr marL="2215277" eaLnBrk="1" hangingPunct="1">
        <a:defRPr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2" orient="horz" pos="574" userDrawn="1">
          <p15:clr>
            <a:srgbClr val="F26B43"/>
          </p15:clr>
        </p15:guide>
        <p15:guide id="5" pos="609" userDrawn="1">
          <p15:clr>
            <a:srgbClr val="F26B43"/>
          </p15:clr>
        </p15:guide>
        <p15:guide id="9" orient="horz" pos="1578" userDrawn="1">
          <p15:clr>
            <a:srgbClr val="F26B43"/>
          </p15:clr>
        </p15:guide>
        <p15:guide id="13" orient="horz" pos="1098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4.xml"/><Relationship Id="rId1" Type="http://schemas.openxmlformats.org/officeDocument/2006/relationships/tags" Target="../tags/tag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5.xml"/><Relationship Id="rId1" Type="http://schemas.openxmlformats.org/officeDocument/2006/relationships/tags" Target="../tags/tag3.xml"/><Relationship Id="rId4" Type="http://schemas.openxmlformats.org/officeDocument/2006/relationships/image" Target="../media/image21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25.xml"/><Relationship Id="rId1" Type="http://schemas.openxmlformats.org/officeDocument/2006/relationships/tags" Target="../tags/tag4.xml"/><Relationship Id="rId6" Type="http://schemas.openxmlformats.org/officeDocument/2006/relationships/comments" Target="../comments/comment1.xml"/><Relationship Id="rId5" Type="http://schemas.openxmlformats.org/officeDocument/2006/relationships/image" Target="../media/image23.png"/><Relationship Id="rId4" Type="http://schemas.openxmlformats.org/officeDocument/2006/relationships/image" Target="../media/image22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4.xml"/><Relationship Id="rId1" Type="http://schemas.openxmlformats.org/officeDocument/2006/relationships/tags" Target="../tags/tag5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3.xml"/><Relationship Id="rId2" Type="http://schemas.openxmlformats.org/officeDocument/2006/relationships/slideLayout" Target="../slideLayouts/slideLayout25.xml"/><Relationship Id="rId1" Type="http://schemas.openxmlformats.org/officeDocument/2006/relationships/tags" Target="../tags/tag6.xml"/><Relationship Id="rId4" Type="http://schemas.openxmlformats.org/officeDocument/2006/relationships/image" Target="../media/image24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5.xml"/><Relationship Id="rId1" Type="http://schemas.openxmlformats.org/officeDocument/2006/relationships/tags" Target="../tags/tag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4.xml"/><Relationship Id="rId2" Type="http://schemas.openxmlformats.org/officeDocument/2006/relationships/slideLayout" Target="../slideLayouts/slideLayout25.xml"/><Relationship Id="rId1" Type="http://schemas.openxmlformats.org/officeDocument/2006/relationships/tags" Target="../tags/tag8.xml"/><Relationship Id="rId4" Type="http://schemas.openxmlformats.org/officeDocument/2006/relationships/image" Target="../media/image2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5.xml"/><Relationship Id="rId2" Type="http://schemas.openxmlformats.org/officeDocument/2006/relationships/slideLayout" Target="../slideLayouts/slideLayout25.xml"/><Relationship Id="rId1" Type="http://schemas.openxmlformats.org/officeDocument/2006/relationships/tags" Target="../tags/tag9.xml"/><Relationship Id="rId4" Type="http://schemas.openxmlformats.org/officeDocument/2006/relationships/image" Target="../media/image26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.xml"/><Relationship Id="rId2" Type="http://schemas.openxmlformats.org/officeDocument/2006/relationships/slideLayout" Target="../slideLayouts/slideLayout14.xml"/><Relationship Id="rId1" Type="http://schemas.openxmlformats.org/officeDocument/2006/relationships/tags" Target="../tags/tag10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7.xml"/><Relationship Id="rId2" Type="http://schemas.openxmlformats.org/officeDocument/2006/relationships/slideLayout" Target="../slideLayouts/slideLayout25.xml"/><Relationship Id="rId1" Type="http://schemas.openxmlformats.org/officeDocument/2006/relationships/tags" Target="../tags/tag11.xml"/><Relationship Id="rId4" Type="http://schemas.openxmlformats.org/officeDocument/2006/relationships/image" Target="../media/image2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8.xml"/><Relationship Id="rId2" Type="http://schemas.openxmlformats.org/officeDocument/2006/relationships/slideLayout" Target="../slideLayouts/slideLayout25.xml"/><Relationship Id="rId1" Type="http://schemas.openxmlformats.org/officeDocument/2006/relationships/tags" Target="../tags/tag12.xml"/><Relationship Id="rId4" Type="http://schemas.openxmlformats.org/officeDocument/2006/relationships/image" Target="../media/image2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F2AD3EF5-4E8C-4760-A7C0-0F012F51B4D4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898342" y="2191521"/>
            <a:ext cx="5072061" cy="1062727"/>
          </a:xfrm>
        </p:spPr>
        <p:txBody>
          <a:bodyPr/>
          <a:lstStyle/>
          <a:p>
            <a:pPr>
              <a:spcAft>
                <a:spcPts val="0"/>
              </a:spcAft>
            </a:pPr>
            <a:r>
              <a:rPr lang="en-US" sz="2183" dirty="0"/>
              <a:t>Regularly Scheduled Series (RSS) Exhibitor Process</a:t>
            </a:r>
          </a:p>
          <a:p>
            <a:pPr marL="2115" lvl="1" indent="0">
              <a:buNone/>
            </a:pPr>
            <a:r>
              <a:rPr lang="en-US" sz="1940" dirty="0"/>
              <a:t>July 2023</a:t>
            </a:r>
          </a:p>
        </p:txBody>
      </p:sp>
    </p:spTree>
    <p:extLst>
      <p:ext uri="{BB962C8B-B14F-4D97-AF65-F5344CB8AC3E}">
        <p14:creationId xmlns:p14="http://schemas.microsoft.com/office/powerpoint/2010/main" val="105469344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32FC90DE-3969-0849-88F0-C3FC8003C108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en-US" dirty="0"/>
              <a:t>Timeline references:</a:t>
            </a:r>
          </a:p>
          <a:p>
            <a:endParaRPr lang="en-US" dirty="0"/>
          </a:p>
          <a:p>
            <a:pPr lvl="1"/>
            <a:r>
              <a:rPr lang="en-US" dirty="0">
                <a:solidFill>
                  <a:schemeClr val="bg1"/>
                </a:solidFill>
              </a:rPr>
              <a:t>Approval for Series</a:t>
            </a:r>
          </a:p>
          <a:p>
            <a:pPr lvl="1"/>
            <a:r>
              <a:rPr lang="en-US" dirty="0">
                <a:solidFill>
                  <a:schemeClr val="bg1"/>
                </a:solidFill>
              </a:rPr>
              <a:t>Before/During Session</a:t>
            </a:r>
          </a:p>
          <a:p>
            <a:pPr lvl="1"/>
            <a:r>
              <a:rPr lang="en-US" dirty="0">
                <a:solidFill>
                  <a:schemeClr val="bg1"/>
                </a:solidFill>
              </a:rPr>
              <a:t>After Session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9345D34-55BF-144A-B0B8-69A3ACC6E975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RSS Sponsoring Department [Department]</a:t>
            </a:r>
            <a:br>
              <a:rPr lang="en-US" dirty="0"/>
            </a:br>
            <a:br>
              <a:rPr lang="en-US" dirty="0"/>
            </a:br>
            <a:r>
              <a:rPr lang="en-US" dirty="0"/>
              <a:t>A Webb Roberts Center for Continuing Medical Education of Baylor Scott &amp; White Health [AWRC]</a:t>
            </a:r>
            <a:br>
              <a:rPr lang="en-US" dirty="0"/>
            </a:br>
            <a:br>
              <a:rPr lang="en-US" dirty="0"/>
            </a:br>
            <a:r>
              <a:rPr lang="en-US" dirty="0"/>
              <a:t>Entity wishing to display at </a:t>
            </a:r>
            <a:br>
              <a:rPr lang="en-US" dirty="0"/>
            </a:br>
            <a:r>
              <a:rPr lang="en-US" dirty="0"/>
              <a:t>RSS [Exhibitor]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EA4C12E-05AD-384A-BD9B-6DA31A7822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Legend for process: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2171634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F0AA20C-70AA-4009-B727-8AE24DD978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88543"/>
            <a:ext cx="10515600" cy="614794"/>
          </a:xfrm>
        </p:spPr>
        <p:txBody>
          <a:bodyPr/>
          <a:lstStyle/>
          <a:p>
            <a:r>
              <a:rPr lang="en-US" dirty="0"/>
              <a:t>RSS Exhibit Process – Approval for </a:t>
            </a:r>
            <a:r>
              <a:rPr lang="en-US" u="sng" dirty="0"/>
              <a:t>Series</a:t>
            </a:r>
            <a:br>
              <a:rPr lang="en-US" dirty="0"/>
            </a:b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47E121B-098A-4162-9957-A3887AA6A7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9858A60A-AC52-9543-BD93-B09019A0041A}" type="slidenum">
              <a:rPr lang="en-US" smtClean="0"/>
              <a:pPr/>
              <a:t>3</a:t>
            </a:fld>
            <a:endParaRPr 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D9662CC7-B7F8-4286-B1B7-8B5F34BEE56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195512" y="1530732"/>
            <a:ext cx="7800975" cy="5038725"/>
          </a:xfrm>
          <a:prstGeom prst="rect">
            <a:avLst/>
          </a:prstGeom>
        </p:spPr>
      </p:pic>
      <p:sp>
        <p:nvSpPr>
          <p:cNvPr id="7" name="Text Box 1">
            <a:extLst>
              <a:ext uri="{FF2B5EF4-FFF2-40B4-BE49-F238E27FC236}">
                <a16:creationId xmlns:a16="http://schemas.microsoft.com/office/drawing/2014/main" id="{09E3751D-F26B-4551-9EFB-7E7D4D20A297}"/>
              </a:ext>
            </a:extLst>
          </p:cNvPr>
          <p:cNvSpPr txBox="1"/>
          <p:nvPr/>
        </p:nvSpPr>
        <p:spPr>
          <a:xfrm>
            <a:off x="9256395" y="1089697"/>
            <a:ext cx="2173605" cy="439420"/>
          </a:xfrm>
          <a:prstGeom prst="rect">
            <a:avLst/>
          </a:prstGeom>
          <a:solidFill>
            <a:schemeClr val="lt1"/>
          </a:solidFill>
          <a:ln w="28575">
            <a:solidFill>
              <a:srgbClr val="FF0000"/>
            </a:solidFill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</a:pPr>
            <a:r>
              <a:rPr lang="en-US" sz="7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Dept = RSS Sponsoring Department Director &amp; Liaison</a:t>
            </a:r>
            <a:br>
              <a:rPr lang="en-US" sz="7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r>
              <a:rPr lang="en-US" sz="7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AWRC = CME Program Coordinator/Administrator</a:t>
            </a:r>
            <a:br>
              <a:rPr lang="en-US" sz="7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r>
              <a:rPr lang="en-US" sz="7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EX = Exhibitor</a:t>
            </a:r>
            <a:endParaRPr lang="en-US" sz="11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32828849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F0AA20C-70AA-4009-B727-8AE24DD978C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RSS Exhibit Process – Before/During </a:t>
            </a:r>
            <a:r>
              <a:rPr lang="en-US" u="sng" dirty="0"/>
              <a:t>Session</a:t>
            </a:r>
            <a:br>
              <a:rPr lang="en-US" dirty="0"/>
            </a:b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47E121B-098A-4162-9957-A3887AA6A7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9858A60A-AC52-9543-BD93-B09019A0041A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7" name="Text Box 1">
            <a:extLst>
              <a:ext uri="{FF2B5EF4-FFF2-40B4-BE49-F238E27FC236}">
                <a16:creationId xmlns:a16="http://schemas.microsoft.com/office/drawing/2014/main" id="{20F8D07E-7D15-4445-90B6-0EF03973C661}"/>
              </a:ext>
            </a:extLst>
          </p:cNvPr>
          <p:cNvSpPr txBox="1"/>
          <p:nvPr/>
        </p:nvSpPr>
        <p:spPr>
          <a:xfrm>
            <a:off x="9612273" y="1089697"/>
            <a:ext cx="2173605" cy="439420"/>
          </a:xfrm>
          <a:prstGeom prst="rect">
            <a:avLst/>
          </a:prstGeom>
          <a:solidFill>
            <a:schemeClr val="lt1"/>
          </a:solidFill>
          <a:ln w="28575">
            <a:solidFill>
              <a:srgbClr val="FF0000"/>
            </a:solidFill>
          </a:ln>
        </p:spPr>
        <p:txBody>
          <a:bodyPr rot="0" spcFirstLastPara="0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noAutofit/>
          </a:bodyPr>
          <a:lstStyle/>
          <a:p>
            <a:pPr marL="0" marR="0">
              <a:lnSpc>
                <a:spcPct val="107000"/>
              </a:lnSpc>
              <a:spcBef>
                <a:spcPts val="0"/>
              </a:spcBef>
              <a:spcAft>
                <a:spcPts val="800"/>
              </a:spcAft>
            </a:pPr>
            <a:r>
              <a:rPr lang="en-US" sz="7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Dept = RSS Sponsoring Department Director &amp; Liaison</a:t>
            </a:r>
            <a:br>
              <a:rPr lang="en-US" sz="7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r>
              <a:rPr lang="en-US" sz="7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AWRC = CME Program Coordinator/Administrator</a:t>
            </a:r>
            <a:br>
              <a:rPr lang="en-US" sz="7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r>
              <a:rPr lang="en-US" sz="70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EX = Exhibitor</a:t>
            </a:r>
            <a:endParaRPr lang="en-US" sz="110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AA9B82EA-D9AD-4830-8B8F-C3E5DD3504E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271712" y="1667915"/>
            <a:ext cx="7800975" cy="1571625"/>
          </a:xfrm>
          <a:prstGeom prst="rect">
            <a:avLst/>
          </a:prstGeom>
        </p:spPr>
      </p:pic>
      <p:sp>
        <p:nvSpPr>
          <p:cNvPr id="8" name="Title 5">
            <a:extLst>
              <a:ext uri="{FF2B5EF4-FFF2-40B4-BE49-F238E27FC236}">
                <a16:creationId xmlns:a16="http://schemas.microsoft.com/office/drawing/2014/main" id="{5B29A2CB-FF7B-4357-BE0C-2B8702FB1419}"/>
              </a:ext>
            </a:extLst>
          </p:cNvPr>
          <p:cNvSpPr txBox="1">
            <a:spLocks/>
          </p:cNvSpPr>
          <p:nvPr/>
        </p:nvSpPr>
        <p:spPr>
          <a:xfrm>
            <a:off x="1011936" y="3239540"/>
            <a:ext cx="10515600" cy="614794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eaLnBrk="1" hangingPunct="1">
              <a:defRPr sz="3196" b="1">
                <a:solidFill>
                  <a:schemeClr val="tx2"/>
                </a:solidFill>
                <a:latin typeface="+mn-lt"/>
                <a:ea typeface="Sharp Sans Extrabold" pitchFamily="2" charset="0"/>
                <a:cs typeface="Sharp Sans Extrabold" pitchFamily="2" charset="0"/>
              </a:defRPr>
            </a:lvl1pPr>
          </a:lstStyle>
          <a:p>
            <a:pPr defTabSz="914400"/>
            <a:r>
              <a:rPr lang="en-US" kern="0"/>
              <a:t>RSS Exhibit Process – After </a:t>
            </a:r>
            <a:r>
              <a:rPr lang="en-US" u="sng" kern="0"/>
              <a:t>Session</a:t>
            </a:r>
            <a:br>
              <a:rPr lang="en-US" kern="0"/>
            </a:br>
            <a:br>
              <a:rPr lang="en-US" kern="0"/>
            </a:br>
            <a:endParaRPr lang="en-US" kern="0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92E78993-F95E-4D81-AEAB-49D86D5F844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271712" y="3984877"/>
            <a:ext cx="7791450" cy="2019300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391233555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9345D34-55BF-144A-B0B8-69A3ACC6E97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14401" y="2106076"/>
            <a:ext cx="4876800" cy="3809504"/>
          </a:xfrm>
        </p:spPr>
        <p:txBody>
          <a:bodyPr/>
          <a:lstStyle/>
          <a:p>
            <a:r>
              <a:rPr lang="en-US" dirty="0"/>
              <a:t>Compliance</a:t>
            </a:r>
          </a:p>
          <a:p>
            <a:r>
              <a:rPr lang="en-US" dirty="0"/>
              <a:t>Guidelines</a:t>
            </a:r>
          </a:p>
          <a:p>
            <a:r>
              <a:rPr lang="en-US" dirty="0"/>
              <a:t>Payments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EA4C12E-05AD-384A-BD9B-6DA31A7822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6616" y="401751"/>
            <a:ext cx="10085832" cy="614794"/>
          </a:xfrm>
        </p:spPr>
        <p:txBody>
          <a:bodyPr/>
          <a:lstStyle/>
          <a:p>
            <a:r>
              <a:rPr lang="en-US" dirty="0"/>
              <a:t>AWRC Guidelines and Exhibitor Agreement for RSS Sponsoring Department Director &amp; Liaison</a:t>
            </a:r>
            <a:br>
              <a:rPr lang="en-US" dirty="0"/>
            </a:br>
            <a:endParaRPr lang="en-US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63848400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F0AA20C-70AA-4009-B727-8AE24DD978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4360" y="328599"/>
            <a:ext cx="10515600" cy="614794"/>
          </a:xfrm>
        </p:spPr>
        <p:txBody>
          <a:bodyPr/>
          <a:lstStyle/>
          <a:p>
            <a:r>
              <a:rPr lang="en-US" dirty="0"/>
              <a:t>AWRC Guidelines and Exhibitor Agreement for RSS Sponsoring Department Director &amp; Liaison</a:t>
            </a: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47E121B-098A-4162-9957-A3887AA6A7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9858A60A-AC52-9543-BD93-B09019A0041A}" type="slidenum">
              <a:rPr lang="en-US" smtClean="0"/>
              <a:pPr/>
              <a:t>6</a:t>
            </a:fld>
            <a:endParaRPr 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A6DACC21-CE04-4524-8377-1A39C853EA2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78397" y="1444752"/>
            <a:ext cx="8435206" cy="5413248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28136995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E64B8646-BC2C-403E-A38F-6EA57E346FF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RSS Exhibit Company Packet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4062180-750F-4D34-AC70-7BA8BF0B6D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14401" y="1395206"/>
            <a:ext cx="4876800" cy="3809504"/>
          </a:xfrm>
        </p:spPr>
        <p:txBody>
          <a:bodyPr/>
          <a:lstStyle/>
          <a:p>
            <a:r>
              <a:rPr lang="en-US" dirty="0"/>
              <a:t>Invitation to Exhibit</a:t>
            </a:r>
          </a:p>
          <a:p>
            <a:r>
              <a:rPr lang="en-US" dirty="0"/>
              <a:t>RSS Exhibitor Representative Agreement</a:t>
            </a:r>
          </a:p>
          <a:p>
            <a:r>
              <a:rPr lang="en-US" dirty="0"/>
              <a:t>RSS Exhibitor Registration Form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55641287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F0AA20C-70AA-4009-B727-8AE24DD978C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RSS Exhibit Company Invitation</a:t>
            </a:r>
            <a:br>
              <a:rPr lang="en-US" dirty="0"/>
            </a:b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47E121B-098A-4162-9957-A3887AA6A7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9858A60A-AC52-9543-BD93-B09019A0041A}" type="slidenum">
              <a:rPr lang="en-US" smtClean="0"/>
              <a:pPr/>
              <a:t>8</a:t>
            </a:fld>
            <a:endParaRPr lang="en-US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C897DEED-6700-4062-BD54-DF7748B8BCF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852286" y="1034633"/>
            <a:ext cx="4477898" cy="5823367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404405639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F0AA20C-70AA-4009-B727-8AE24DD978C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RSS Exhibit Representative Agreement</a:t>
            </a: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47E121B-098A-4162-9957-A3887AA6A7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9858A60A-AC52-9543-BD93-B09019A0041A}" type="slidenum">
              <a:rPr lang="en-US" smtClean="0"/>
              <a:pPr/>
              <a:t>9</a:t>
            </a:fld>
            <a:endParaRPr 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15704435-3637-4426-A573-D5D71D0EEED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706879" y="1089697"/>
            <a:ext cx="8930642" cy="5739148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311466708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32FC90DE-3969-0849-88F0-C3FC8003C108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en-US" dirty="0"/>
              <a:t>After Session:</a:t>
            </a:r>
          </a:p>
          <a:p>
            <a:endParaRPr lang="en-US" dirty="0"/>
          </a:p>
          <a:p>
            <a:r>
              <a:rPr lang="en-US" dirty="0"/>
              <a:t>RSS Exhibit Checklist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9345D34-55BF-144A-B0B8-69A3ACC6E97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914400" y="1730829"/>
            <a:ext cx="4876800" cy="3564266"/>
          </a:xfrm>
        </p:spPr>
        <p:txBody>
          <a:bodyPr/>
          <a:lstStyle/>
          <a:p>
            <a:r>
              <a:rPr lang="en-US" dirty="0"/>
              <a:t>Sponsoring Department</a:t>
            </a:r>
          </a:p>
          <a:p>
            <a:r>
              <a:rPr lang="en-US" dirty="0"/>
              <a:t>A Webb Roberts Center for Continuing Medical Education of Baylor Scott &amp; White Health (AWRC)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EA4C12E-05AD-384A-BD9B-6DA31A7822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RSS Exhibit Opportunity: Responsibility Checklist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83161587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F0AA20C-70AA-4009-B727-8AE24DD978C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RSS Exhibit Opportunity: Department Responsibility Checklist</a:t>
            </a:r>
            <a:br>
              <a:rPr lang="en-US" dirty="0"/>
            </a:b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47E121B-098A-4162-9957-A3887AA6A7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9858A60A-AC52-9543-BD93-B09019A0041A}" type="slidenum">
              <a:rPr lang="en-US" smtClean="0"/>
              <a:pPr/>
              <a:t>11</a:t>
            </a:fld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65F89CA-C91F-4A4C-8FE4-E6489861333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55787" y="1089697"/>
            <a:ext cx="4515834" cy="5672668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374935143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5F0AA20C-70AA-4009-B727-8AE24DD978C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RSS Exhibit Checklist</a:t>
            </a:r>
            <a:br>
              <a:rPr lang="en-US" dirty="0"/>
            </a:br>
            <a:br>
              <a:rPr lang="en-US" dirty="0"/>
            </a:br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47E121B-098A-4162-9957-A3887AA6A7C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9858A60A-AC52-9543-BD93-B09019A0041A}" type="slidenum">
              <a:rPr lang="en-US" smtClean="0"/>
              <a:pPr/>
              <a:t>12</a:t>
            </a:fld>
            <a:endParaRPr lang="en-US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CB04303C-B8D2-4737-BA29-BA55E36B4C2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712841" y="1089697"/>
            <a:ext cx="4344570" cy="5629582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543641994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PROJECT_OPEN" val="0"/>
  <p:tag name="ARTICULATE_SLIDE_COUNT" val="18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ARTICULATE_SLIDE_THUMBNAIL_REFRESH" val="1"/>
</p:tagLst>
</file>

<file path=ppt/theme/theme1.xml><?xml version="1.0" encoding="utf-8"?>
<a:theme xmlns:a="http://schemas.openxmlformats.org/drawingml/2006/main" name="1_BSWH_BRAND">
  <a:themeElements>
    <a:clrScheme name="BSW">
      <a:dk1>
        <a:sysClr val="windowText" lastClr="000000"/>
      </a:dk1>
      <a:lt1>
        <a:sysClr val="window" lastClr="FFFFFF"/>
      </a:lt1>
      <a:dk2>
        <a:srgbClr val="54585A"/>
      </a:dk2>
      <a:lt2>
        <a:srgbClr val="C7C9C7"/>
      </a:lt2>
      <a:accent1>
        <a:srgbClr val="0090BA"/>
      </a:accent1>
      <a:accent2>
        <a:srgbClr val="FEBC11"/>
      </a:accent2>
      <a:accent3>
        <a:srgbClr val="17479E"/>
      </a:accent3>
      <a:accent4>
        <a:srgbClr val="009B77"/>
      </a:accent4>
      <a:accent5>
        <a:srgbClr val="C8102E"/>
      </a:accent5>
      <a:accent6>
        <a:srgbClr val="671E75"/>
      </a:accent6>
      <a:hlink>
        <a:srgbClr val="0F4B90"/>
      </a:hlink>
      <a:folHlink>
        <a:srgbClr val="800080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SWMCD_Template_Sharp Sans" id="{F11FCDA9-B03C-454B-885C-16B6586A6CE2}" vid="{7761CB45-5B0A-41B7-92D7-0B3E2205C363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ED295093A0618A4581B8D9EA3CA06BA2" ma:contentTypeVersion="2" ma:contentTypeDescription="Create a new document." ma:contentTypeScope="" ma:versionID="412be9595c111571663912eaa2515717">
  <xsd:schema xmlns:xsd="http://www.w3.org/2001/XMLSchema" xmlns:xs="http://www.w3.org/2001/XMLSchema" xmlns:p="http://schemas.microsoft.com/office/2006/metadata/properties" xmlns:ns2="74a1d088-30ee-4c5a-827c-1feae95f2b70" targetNamespace="http://schemas.microsoft.com/office/2006/metadata/properties" ma:root="true" ma:fieldsID="a834d6ec68a58dc6ef7cfbd0069935d4" ns2:_="">
    <xsd:import namespace="74a1d088-30ee-4c5a-827c-1feae95f2b70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4a1d088-30ee-4c5a-827c-1feae95f2b70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D6135132-58D2-4AF6-BDE1-141996D0F72A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1546C876-D6BD-48C2-8A2D-6950F0830E10}">
  <ds:schemaRefs>
    <ds:schemaRef ds:uri="http://schemas.microsoft.com/office/2006/documentManagement/types"/>
    <ds:schemaRef ds:uri="http://purl.org/dc/terms/"/>
    <ds:schemaRef ds:uri="http://schemas.microsoft.com/office/infopath/2007/PartnerControls"/>
    <ds:schemaRef ds:uri="http://purl.org/dc/dcmitype/"/>
    <ds:schemaRef ds:uri="http://purl.org/dc/elements/1.1/"/>
    <ds:schemaRef ds:uri="http://schemas.microsoft.com/office/2006/metadata/properties"/>
    <ds:schemaRef ds:uri="http://schemas.openxmlformats.org/package/2006/metadata/core-properties"/>
    <ds:schemaRef ds:uri="8fdd7e52-7130-4ade-a1fb-c929ad4cb3c8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8ECADFA3-8FB0-4335-B2A5-F324305D27B0}"/>
</file>

<file path=docProps/app.xml><?xml version="1.0" encoding="utf-8"?>
<Properties xmlns="http://schemas.openxmlformats.org/officeDocument/2006/extended-properties" xmlns:vt="http://schemas.openxmlformats.org/officeDocument/2006/docPropsVTypes">
  <Template>BSWMCD_Template_Sharp Sans</Template>
  <TotalTime>32542</TotalTime>
  <Words>245</Words>
  <Application>Microsoft Office PowerPoint</Application>
  <PresentationFormat>Widescreen</PresentationFormat>
  <Paragraphs>48</Paragraphs>
  <Slides>12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9" baseType="lpstr">
      <vt:lpstr>Arial</vt:lpstr>
      <vt:lpstr>Calibri</vt:lpstr>
      <vt:lpstr>Sharp Sans</vt:lpstr>
      <vt:lpstr>Sharp Sans Extrabold</vt:lpstr>
      <vt:lpstr>Sharp Sans Medium</vt:lpstr>
      <vt:lpstr>Times New Roman</vt:lpstr>
      <vt:lpstr>1_BSWH_BRAND</vt:lpstr>
      <vt:lpstr>PowerPoint Presentation</vt:lpstr>
      <vt:lpstr>Legend for process:</vt:lpstr>
      <vt:lpstr>RSS Exhibit Process – Approval for Series  </vt:lpstr>
      <vt:lpstr>RSS Exhibit Process – Before/During Session  </vt:lpstr>
      <vt:lpstr>AWRC Guidelines and Exhibitor Agreement for RSS Sponsoring Department Director &amp; Liaison </vt:lpstr>
      <vt:lpstr>AWRC Guidelines and Exhibitor Agreement for RSS Sponsoring Department Director &amp; Liaison </vt:lpstr>
      <vt:lpstr>RSS Exhibit Company Packet</vt:lpstr>
      <vt:lpstr>RSS Exhibit Company Invitation  </vt:lpstr>
      <vt:lpstr>RSS Exhibit Representative Agreement </vt:lpstr>
      <vt:lpstr>RSS Exhibit Opportunity: Responsibility Checklist</vt:lpstr>
      <vt:lpstr>RSS Exhibit Opportunity: Department Responsibility Checklist  </vt:lpstr>
      <vt:lpstr>RSS Exhibit Checklist 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Hello.</dc:title>
  <dc:creator>Chris Dupree</dc:creator>
  <cp:lastModifiedBy>Boyd, Heather L</cp:lastModifiedBy>
  <cp:revision>635</cp:revision>
  <cp:lastPrinted>2020-06-09T17:32:10Z</cp:lastPrinted>
  <dcterms:created xsi:type="dcterms:W3CDTF">2018-05-01T22:05:40Z</dcterms:created>
  <dcterms:modified xsi:type="dcterms:W3CDTF">2023-07-12T22:14:14Z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2018-04-30T00:00:00Z</vt:filetime>
  </property>
  <property fmtid="{D5CDD505-2E9C-101B-9397-08002B2CF9AE}" pid="3" name="Creator">
    <vt:lpwstr>Adobe InDesign CC 13.1 (Macintosh)</vt:lpwstr>
  </property>
  <property fmtid="{D5CDD505-2E9C-101B-9397-08002B2CF9AE}" pid="4" name="LastSaved">
    <vt:filetime>2018-05-01T00:00:00Z</vt:filetime>
  </property>
  <property fmtid="{D5CDD505-2E9C-101B-9397-08002B2CF9AE}" pid="5" name="ContentTypeId">
    <vt:lpwstr>0x010100ED295093A0618A4581B8D9EA3CA06BA2</vt:lpwstr>
  </property>
  <property fmtid="{D5CDD505-2E9C-101B-9397-08002B2CF9AE}" pid="6" name="ArticulateGUID">
    <vt:lpwstr>33A5E2E2-B258-4861-B1BF-C1CF9F26B763</vt:lpwstr>
  </property>
  <property fmtid="{D5CDD505-2E9C-101B-9397-08002B2CF9AE}" pid="7" name="ArticulatePath">
    <vt:lpwstr>RSS Exhibit Process</vt:lpwstr>
  </property>
</Properties>
</file>