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68458-7384-4E1F-8461-1B83E515B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5CD08F-7DE3-4586-8C37-418A11C88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6FA1A-7857-434E-8177-829C4E59E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D3F0B-1422-4B8A-87BE-D42F82F6B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A2D0B-F1E9-4194-8334-4E4605CA0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3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89DF8-23E8-4663-99C1-CCD286889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7C5595-84FB-45CF-93B7-5EB558AC2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FB5B8-14E6-4A12-B4D9-ECF83AE1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154CF-D7DC-4AAC-A6D3-8D95A341C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8C024-F4AC-4357-BF78-1AEFF6915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5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39BF8C-11E4-46A3-80DC-87E7D473AF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343FF-030A-46E1-8696-F129F0E35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34C9E-97F7-45EA-B419-04DE52B37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2CE23-7994-417F-BB6A-B3E4C31F4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57F71-1A8D-443B-9170-14C5918D5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1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71B5C-8AF8-4145-B0FA-731E7576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FA9B0-80C0-4D22-A247-85A9BC9F9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C1D27-B0B2-47B3-AEC3-EB5C9BA3B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23382-0976-40A5-B7F8-AC8A839C8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FAC8B-1F71-4368-9D7A-DDF4DEC9E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7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C2A00-219B-4E15-AD3E-6B1DF931F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EF198-2BAA-4A6A-8619-45D4FF9CF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31E8A-DDC0-4DCC-B431-06879672D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C330C-9B3E-47AD-8D27-5A4BE51C6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B7424-97F8-4666-83B1-84D3B16F3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27816-3CBC-4945-86B0-C8E56828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0C815-21D9-4DC9-B753-098C507BF5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49508-8086-4F88-A770-B58FE658F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9F511-3C98-416D-9855-50643E559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865D9-4DB6-40A0-9BBC-754DEE115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C104E-3275-4A54-AFEA-12DD823A2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6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842FA-076A-4A3D-9E96-91C6281C7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0600C9-E67C-42D1-BB0E-019ACB59A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EEBE00-03CC-4840-B6D0-E36E3C96B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9761DA-851C-4001-A049-FCAAB1F0B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312B70-3285-4C32-8A78-1747041895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1FBC69-E0DD-442A-9E01-2D1BAB27B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893FC6-F8E0-45E9-BE78-CC90C1AC9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5F1EE2-D076-4C1F-98BA-293DD1E2A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03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2276-D475-4D37-A5C4-237615CCC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969C09-9E64-4EC8-99C3-801647CB1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FF2A50-CEC8-4F18-8181-B789E3227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0EAB2-C649-47CC-ACD5-1CD435F2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85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EBA5FF-B483-4564-89C0-9598A0C2C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1A572B-7108-41B8-93F5-32F4A6D5E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FB4201-1FAB-47C5-8FBB-487F27A2D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1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AEB85-A92D-4E1B-8C51-7732C7503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9E343-4D5F-4B57-B991-B46DB014A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CCE8CF-3FC4-4CAC-8704-C2A872EFE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7C7452-9447-4652-9CFB-ED101C2D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E05366-9769-4D4D-98EE-F9E62C2CC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4001EA-3EE0-4A5A-B1C4-5662F2A5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E8D50-92EE-4396-9008-8A318DF9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D5EF04-9038-42F1-824C-700F75F492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60CB36-0C22-4AA6-A205-7E519293D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DAF3F-2759-499D-930D-862CA9B72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90995-B021-4D4C-B552-F09FE21C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3F798-378F-41C0-A6BA-0FC91D61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4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0AC1D5-CFF9-45C9-BDF6-66439E83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9EB9CF-E4F7-4D3B-837A-AF131FCE4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813F6-422A-4883-82EB-1C94ADB2F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9440D-D08F-43F5-AE0C-DE5673BC953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012C0-7C55-45AA-AFE5-0E0A7A85D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76F8B-C9D8-402A-B92C-2E3D099FB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1A894-6B24-498F-8752-27A3367F8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3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AF474-9D92-47A4-9465-9EC381047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84270"/>
            <a:ext cx="9144000" cy="2825393"/>
          </a:xfrm>
        </p:spPr>
        <p:txBody>
          <a:bodyPr/>
          <a:lstStyle/>
          <a:p>
            <a:r>
              <a:rPr lang="en-US" dirty="0"/>
              <a:t>Community Education – Learning Group</a:t>
            </a:r>
          </a:p>
        </p:txBody>
      </p:sp>
    </p:spTree>
    <p:extLst>
      <p:ext uri="{BB962C8B-B14F-4D97-AF65-F5344CB8AC3E}">
        <p14:creationId xmlns:p14="http://schemas.microsoft.com/office/powerpoint/2010/main" val="2012247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76897DA-79EF-4749-99AC-320F4278228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33" y="688892"/>
            <a:ext cx="8819246" cy="5385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88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39C69-AA98-485C-A506-C006B5ACB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2192000" cy="662782"/>
          </a:xfrm>
        </p:spPr>
        <p:txBody>
          <a:bodyPr>
            <a:normAutofit/>
          </a:bodyPr>
          <a:lstStyle/>
          <a:p>
            <a:r>
              <a:rPr lang="en-US" sz="4000" dirty="0"/>
              <a:t>Site Admin VS Learning Group Administrative Member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41E2BB-6AAE-4F77-8BC0-42D983264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485" y="965156"/>
            <a:ext cx="7010402" cy="49276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0DFF5F8-AB71-49AB-8099-0BC63785EB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610" y="926778"/>
            <a:ext cx="6973076" cy="49660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E7FF2B-F3E4-4533-AA2A-CAA098577008}"/>
              </a:ext>
            </a:extLst>
          </p:cNvPr>
          <p:cNvSpPr txBox="1"/>
          <p:nvPr/>
        </p:nvSpPr>
        <p:spPr>
          <a:xfrm>
            <a:off x="2463280" y="6125150"/>
            <a:ext cx="6503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 a search field be added here?</a:t>
            </a:r>
          </a:p>
        </p:txBody>
      </p:sp>
    </p:spTree>
    <p:extLst>
      <p:ext uri="{BB962C8B-B14F-4D97-AF65-F5344CB8AC3E}">
        <p14:creationId xmlns:p14="http://schemas.microsoft.com/office/powerpoint/2010/main" val="3306028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E5CBA-0124-4A1F-AA81-7FDE0875A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1037"/>
          </a:xfrm>
        </p:spPr>
        <p:txBody>
          <a:bodyPr>
            <a:normAutofit fontScale="90000"/>
          </a:bodyPr>
          <a:lstStyle/>
          <a:p>
            <a:r>
              <a:rPr lang="en-US" dirty="0"/>
              <a:t>Course Author Vs Course Admin – Manage Users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F30D3-0B05-4EB4-B5FC-5206621E6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5809796"/>
            <a:ext cx="10515600" cy="4351338"/>
          </a:xfrm>
        </p:spPr>
        <p:txBody>
          <a:bodyPr/>
          <a:lstStyle/>
          <a:p>
            <a:r>
              <a:rPr lang="en-US" dirty="0"/>
              <a:t>Course admin is able to see/view profile information – ONLY within a learning group.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48255A-91C6-492D-9ACF-96AFE82167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0065"/>
            <a:ext cx="9060904" cy="48230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5A1E03-0211-418B-A87F-D84C4772F9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8854" y="979682"/>
            <a:ext cx="9775838" cy="470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911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6A25E44-2211-41E0-A99B-1CABE57CB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714419"/>
              </p:ext>
            </p:extLst>
          </p:nvPr>
        </p:nvGraphicFramePr>
        <p:xfrm>
          <a:off x="519406" y="337110"/>
          <a:ext cx="10723980" cy="321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330">
                  <a:extLst>
                    <a:ext uri="{9D8B030D-6E8A-4147-A177-3AD203B41FA5}">
                      <a16:colId xmlns:a16="http://schemas.microsoft.com/office/drawing/2014/main" val="2320811901"/>
                    </a:ext>
                  </a:extLst>
                </a:gridCol>
                <a:gridCol w="1787330">
                  <a:extLst>
                    <a:ext uri="{9D8B030D-6E8A-4147-A177-3AD203B41FA5}">
                      <a16:colId xmlns:a16="http://schemas.microsoft.com/office/drawing/2014/main" val="455465238"/>
                    </a:ext>
                  </a:extLst>
                </a:gridCol>
                <a:gridCol w="1787330">
                  <a:extLst>
                    <a:ext uri="{9D8B030D-6E8A-4147-A177-3AD203B41FA5}">
                      <a16:colId xmlns:a16="http://schemas.microsoft.com/office/drawing/2014/main" val="3978632331"/>
                    </a:ext>
                  </a:extLst>
                </a:gridCol>
                <a:gridCol w="1787330">
                  <a:extLst>
                    <a:ext uri="{9D8B030D-6E8A-4147-A177-3AD203B41FA5}">
                      <a16:colId xmlns:a16="http://schemas.microsoft.com/office/drawing/2014/main" val="3418524616"/>
                    </a:ext>
                  </a:extLst>
                </a:gridCol>
                <a:gridCol w="1787330">
                  <a:extLst>
                    <a:ext uri="{9D8B030D-6E8A-4147-A177-3AD203B41FA5}">
                      <a16:colId xmlns:a16="http://schemas.microsoft.com/office/drawing/2014/main" val="1472314389"/>
                    </a:ext>
                  </a:extLst>
                </a:gridCol>
                <a:gridCol w="1787330">
                  <a:extLst>
                    <a:ext uri="{9D8B030D-6E8A-4147-A177-3AD203B41FA5}">
                      <a16:colId xmlns:a16="http://schemas.microsoft.com/office/drawing/2014/main" val="33469722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Manage Users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Manage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Orders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Webforms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969890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r>
                        <a:rPr lang="en-US" dirty="0"/>
                        <a:t>Course 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– but unable to search for users OUTSIDE of LG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– Can view ALL content within </a:t>
                      </a:r>
                      <a:r>
                        <a:rPr lang="en-US" dirty="0" err="1"/>
                        <a:t>EthosCE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Can view orders – but not the actual receipt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695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Course Author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0279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– ALL (Can not merge)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- 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2794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Site 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– 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 - 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255110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D6ABC96-B18C-4646-B34B-96785720A9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159743"/>
              </p:ext>
            </p:extLst>
          </p:nvPr>
        </p:nvGraphicFramePr>
        <p:xfrm>
          <a:off x="641221" y="5207690"/>
          <a:ext cx="1048035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070">
                  <a:extLst>
                    <a:ext uri="{9D8B030D-6E8A-4147-A177-3AD203B41FA5}">
                      <a16:colId xmlns:a16="http://schemas.microsoft.com/office/drawing/2014/main" val="4099554053"/>
                    </a:ext>
                  </a:extLst>
                </a:gridCol>
                <a:gridCol w="2096070">
                  <a:extLst>
                    <a:ext uri="{9D8B030D-6E8A-4147-A177-3AD203B41FA5}">
                      <a16:colId xmlns:a16="http://schemas.microsoft.com/office/drawing/2014/main" val="3743202301"/>
                    </a:ext>
                  </a:extLst>
                </a:gridCol>
                <a:gridCol w="2096070">
                  <a:extLst>
                    <a:ext uri="{9D8B030D-6E8A-4147-A177-3AD203B41FA5}">
                      <a16:colId xmlns:a16="http://schemas.microsoft.com/office/drawing/2014/main" val="2053064480"/>
                    </a:ext>
                  </a:extLst>
                </a:gridCol>
                <a:gridCol w="2096070">
                  <a:extLst>
                    <a:ext uri="{9D8B030D-6E8A-4147-A177-3AD203B41FA5}">
                      <a16:colId xmlns:a16="http://schemas.microsoft.com/office/drawing/2014/main" val="15426365"/>
                    </a:ext>
                  </a:extLst>
                </a:gridCol>
                <a:gridCol w="2096070">
                  <a:extLst>
                    <a:ext uri="{9D8B030D-6E8A-4147-A177-3AD203B41FA5}">
                      <a16:colId xmlns:a16="http://schemas.microsoft.com/office/drawing/2014/main" val="484488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Manage Users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Manage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Webforms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128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Yes – Only within their assigned LG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– Only within their assigned LG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– VIEW ONLY RIGHTS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 – </a:t>
                      </a:r>
                      <a:r>
                        <a:rPr lang="en-US"/>
                        <a:t>within assigned LG ONLY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46106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3E44D0F-6533-45F2-BF38-2FB75439B7F5}"/>
              </a:ext>
            </a:extLst>
          </p:cNvPr>
          <p:cNvSpPr txBox="1"/>
          <p:nvPr/>
        </p:nvSpPr>
        <p:spPr>
          <a:xfrm>
            <a:off x="641220" y="4338735"/>
            <a:ext cx="3622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Custom Role?</a:t>
            </a:r>
          </a:p>
        </p:txBody>
      </p:sp>
    </p:spTree>
    <p:extLst>
      <p:ext uri="{BB962C8B-B14F-4D97-AF65-F5344CB8AC3E}">
        <p14:creationId xmlns:p14="http://schemas.microsoft.com/office/powerpoint/2010/main" val="1626886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153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Community Education – Learning Group</vt:lpstr>
      <vt:lpstr>PowerPoint Presentation</vt:lpstr>
      <vt:lpstr>Site Admin VS Learning Group Administrative Member</vt:lpstr>
      <vt:lpstr>Course Author Vs Course Admin – Manage Users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Education – Learning Group</dc:title>
  <dc:creator>Boyd, Heather L</dc:creator>
  <cp:lastModifiedBy>Boyd, Heather L</cp:lastModifiedBy>
  <cp:revision>7</cp:revision>
  <dcterms:created xsi:type="dcterms:W3CDTF">2025-06-03T14:06:20Z</dcterms:created>
  <dcterms:modified xsi:type="dcterms:W3CDTF">2025-06-03T15:40:35Z</dcterms:modified>
</cp:coreProperties>
</file>